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02" r:id="rId2"/>
    <p:sldId id="401" r:id="rId3"/>
    <p:sldId id="417" r:id="rId4"/>
    <p:sldId id="914" r:id="rId5"/>
    <p:sldId id="929" r:id="rId6"/>
    <p:sldId id="921" r:id="rId7"/>
    <p:sldId id="928" r:id="rId8"/>
    <p:sldId id="925" r:id="rId9"/>
    <p:sldId id="930" r:id="rId10"/>
    <p:sldId id="947" r:id="rId11"/>
    <p:sldId id="911" r:id="rId12"/>
    <p:sldId id="427" r:id="rId13"/>
  </p:sldIdLst>
  <p:sldSz cx="12190413" cy="6858000"/>
  <p:notesSz cx="6669088" cy="9926638"/>
  <p:custDataLst>
    <p:tags r:id="rId1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C74"/>
    <a:srgbClr val="66A300"/>
    <a:srgbClr val="42AFB6"/>
    <a:srgbClr val="FCB414"/>
    <a:srgbClr val="007A7D"/>
    <a:srgbClr val="CB1B4A"/>
    <a:srgbClr val="C9C9C9"/>
    <a:srgbClr val="71AE0C"/>
    <a:srgbClr val="5F2668"/>
    <a:srgbClr val="B49D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8818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780" y="10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08.07.2020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CEB38-DA38-4F43-AFB8-94FE45CA586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714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37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deed.de" TargetMode="External"/><Relationship Id="rId2" Type="http://schemas.openxmlformats.org/officeDocument/2006/relationships/hyperlink" Target="https://www.uni-muenster.de/Lernroboter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und Inhaltsverz ohne Fußzei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99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 Foli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E67A3C7-CCB7-4FE4-8447-BC2D6A82E406}" type="datetime1">
              <a:rPr lang="de-DE" smtClean="0"/>
              <a:t>08.07.2020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Dies ist ein Test!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platzhalter 2"/>
          <p:cNvSpPr>
            <a:spLocks noGrp="1"/>
          </p:cNvSpPr>
          <p:nvPr>
            <p:ph idx="1"/>
          </p:nvPr>
        </p:nvSpPr>
        <p:spPr>
          <a:xfrm>
            <a:off x="323847" y="1392964"/>
            <a:ext cx="11542714" cy="48283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70B0EDE-052F-4DB5-94BF-2F051B99FFA9}"/>
              </a:ext>
            </a:extLst>
          </p:cNvPr>
          <p:cNvGrpSpPr/>
          <p:nvPr userDrawn="1"/>
        </p:nvGrpSpPr>
        <p:grpSpPr>
          <a:xfrm>
            <a:off x="95675" y="6530448"/>
            <a:ext cx="3090870" cy="276999"/>
            <a:chOff x="455175" y="6001419"/>
            <a:chExt cx="3090870" cy="276999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6E0474AE-18CF-4C16-9F89-DE4AD6BF9827}"/>
                </a:ext>
              </a:extLst>
            </p:cNvPr>
            <p:cNvSpPr/>
            <p:nvPr/>
          </p:nvSpPr>
          <p:spPr>
            <a:xfrm>
              <a:off x="1124241" y="6001419"/>
              <a:ext cx="242180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</a:rPr>
                <a:t>Dieser Foliensatz von 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Raphael Fehrmann und Horst </a:t>
              </a:r>
              <a:r>
                <a:rPr lang="de-DE" altLang="en-US" sz="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Zeinz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</a:rPr>
                <a:t>ist lizenziert unter der Lizenz 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CC-BY-4.0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</a:rPr>
                <a:t>, Zitationsvorschlag s. Coverfolie.</a:t>
              </a:r>
              <a:endParaRPr lang="de-DE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endParaRP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33A71405-0184-412C-B95B-F4069D37E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175" y="6026696"/>
              <a:ext cx="669066" cy="23521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-für-Grafikvorl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56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99F69B-0126-4324-8032-D1EEE2ADB635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08.07.2020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Dies ist ein Test!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9859796" y="6125890"/>
            <a:ext cx="2005803" cy="360000"/>
            <a:chOff x="6687343" y="6125890"/>
            <a:chExt cx="2005803" cy="360000"/>
          </a:xfrm>
        </p:grpSpPr>
        <p:sp>
          <p:nvSpPr>
            <p:cNvPr id="8" name="Datumsplatzhalter 4"/>
            <p:cNvSpPr txBox="1">
              <a:spLocks/>
            </p:cNvSpPr>
            <p:nvPr userDrawn="1"/>
          </p:nvSpPr>
          <p:spPr>
            <a:xfrm>
              <a:off x="6687343" y="6125890"/>
              <a:ext cx="2005803" cy="360000"/>
            </a:xfrm>
            <a:prstGeom prst="rect">
              <a:avLst/>
            </a:prstGeom>
            <a:noFill/>
            <a:ln>
              <a:noFill/>
            </a:ln>
            <a:effectLst>
              <a:outerShdw blurRad="2413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lIns="432000" rIns="0" anchor="ctr"/>
            <a:lstStyle>
              <a:defPPr>
                <a:defRPr lang="de-DE"/>
              </a:defPPr>
              <a:lvl1pPr algn="ctr">
                <a:defRPr sz="2000">
                  <a:solidFill>
                    <a:schemeClr val="bg1"/>
                  </a:solidFill>
                </a:defRPr>
              </a:lvl1pPr>
            </a:lstStyle>
            <a:p>
              <a:r>
                <a:rPr lang="en-US" sz="1200" kern="1000" spc="200" dirty="0">
                  <a:solidFill>
                    <a:prstClr val="white">
                      <a:lumMod val="65000"/>
                    </a:prstClr>
                  </a:solidFill>
                </a:rPr>
                <a:t>Universitäts </a:t>
              </a:r>
              <a:r>
                <a:rPr lang="en-US" sz="1200" b="1" kern="1000" spc="200" dirty="0">
                  <a:solidFill>
                    <a:prstClr val="white">
                      <a:lumMod val="65000"/>
                    </a:prstClr>
                  </a:solidFill>
                </a:rPr>
                <a:t>LOGO</a:t>
              </a:r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6840193" y="6178613"/>
              <a:ext cx="189516" cy="255453"/>
              <a:chOff x="4967288" y="2282825"/>
              <a:chExt cx="2259012" cy="2284413"/>
            </a:xfrm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6389688" y="2341563"/>
                <a:ext cx="836612" cy="2225675"/>
              </a:xfrm>
              <a:custGeom>
                <a:avLst/>
                <a:gdLst>
                  <a:gd name="T0" fmla="*/ 0 w 527"/>
                  <a:gd name="T1" fmla="*/ 461 h 1402"/>
                  <a:gd name="T2" fmla="*/ 522 w 527"/>
                  <a:gd name="T3" fmla="*/ 0 h 1402"/>
                  <a:gd name="T4" fmla="*/ 527 w 527"/>
                  <a:gd name="T5" fmla="*/ 804 h 1402"/>
                  <a:gd name="T6" fmla="*/ 137 w 527"/>
                  <a:gd name="T7" fmla="*/ 1402 h 1402"/>
                  <a:gd name="T8" fmla="*/ 0 w 527"/>
                  <a:gd name="T9" fmla="*/ 461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" h="1402">
                    <a:moveTo>
                      <a:pt x="0" y="461"/>
                    </a:moveTo>
                    <a:lnTo>
                      <a:pt x="522" y="0"/>
                    </a:lnTo>
                    <a:lnTo>
                      <a:pt x="527" y="804"/>
                    </a:lnTo>
                    <a:lnTo>
                      <a:pt x="137" y="1402"/>
                    </a:lnTo>
                    <a:lnTo>
                      <a:pt x="0" y="461"/>
                    </a:lnTo>
                    <a:close/>
                  </a:path>
                </a:pathLst>
              </a:custGeom>
              <a:gradFill>
                <a:gsLst>
                  <a:gs pos="0">
                    <a:srgbClr val="C8C8C8"/>
                  </a:gs>
                  <a:gs pos="100000">
                    <a:srgbClr val="969696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4967288" y="2282825"/>
                <a:ext cx="2251075" cy="790575"/>
              </a:xfrm>
              <a:custGeom>
                <a:avLst/>
                <a:gdLst>
                  <a:gd name="T0" fmla="*/ 0 w 1418"/>
                  <a:gd name="T1" fmla="*/ 328 h 498"/>
                  <a:gd name="T2" fmla="*/ 631 w 1418"/>
                  <a:gd name="T3" fmla="*/ 0 h 498"/>
                  <a:gd name="T4" fmla="*/ 1418 w 1418"/>
                  <a:gd name="T5" fmla="*/ 37 h 498"/>
                  <a:gd name="T6" fmla="*/ 896 w 1418"/>
                  <a:gd name="T7" fmla="*/ 498 h 498"/>
                  <a:gd name="T8" fmla="*/ 0 w 1418"/>
                  <a:gd name="T9" fmla="*/ 32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8" h="498">
                    <a:moveTo>
                      <a:pt x="0" y="328"/>
                    </a:moveTo>
                    <a:lnTo>
                      <a:pt x="631" y="0"/>
                    </a:lnTo>
                    <a:lnTo>
                      <a:pt x="1418" y="37"/>
                    </a:lnTo>
                    <a:lnTo>
                      <a:pt x="896" y="498"/>
                    </a:lnTo>
                    <a:lnTo>
                      <a:pt x="0" y="328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4967288" y="2803525"/>
                <a:ext cx="1639887" cy="1763713"/>
              </a:xfrm>
              <a:custGeom>
                <a:avLst/>
                <a:gdLst>
                  <a:gd name="T0" fmla="*/ 896 w 1033"/>
                  <a:gd name="T1" fmla="*/ 170 h 1111"/>
                  <a:gd name="T2" fmla="*/ 1033 w 1033"/>
                  <a:gd name="T3" fmla="*/ 1111 h 1111"/>
                  <a:gd name="T4" fmla="*/ 286 w 1033"/>
                  <a:gd name="T5" fmla="*/ 780 h 1111"/>
                  <a:gd name="T6" fmla="*/ 0 w 1033"/>
                  <a:gd name="T7" fmla="*/ 0 h 1111"/>
                  <a:gd name="T8" fmla="*/ 896 w 1033"/>
                  <a:gd name="T9" fmla="*/ 17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3" h="1111">
                    <a:moveTo>
                      <a:pt x="896" y="170"/>
                    </a:moveTo>
                    <a:lnTo>
                      <a:pt x="1033" y="1111"/>
                    </a:lnTo>
                    <a:lnTo>
                      <a:pt x="286" y="780"/>
                    </a:lnTo>
                    <a:lnTo>
                      <a:pt x="0" y="0"/>
                    </a:lnTo>
                    <a:lnTo>
                      <a:pt x="896" y="17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DDDDDD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051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B92B-8226-4421-B061-83177E0B6048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08.07.2020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Dies ist ein Test!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gray">
          <a:xfrm>
            <a:off x="1" y="2017714"/>
            <a:ext cx="12190412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E88B6-FA5A-4C3D-ADFA-9AE1990D2B70}" type="datetime1">
              <a:rPr lang="de-DE" smtClean="0"/>
              <a:t>08.07.2020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 Test!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4" r:id="rId2"/>
    <p:sldLayoutId id="2147483657" r:id="rId3"/>
    <p:sldLayoutId id="2147483659" r:id="rId4"/>
    <p:sldLayoutId id="2147483660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-muenster.de/Lernroboter/seminar/" TargetMode="External"/><Relationship Id="rId3" Type="http://schemas.openxmlformats.org/officeDocument/2006/relationships/hyperlink" Target="https://www.uni-muenster.de/Foerderer/foerderprojekte.html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://www.creativecommons.org/licenses/by/4.0/deed.de" TargetMode="External"/><Relationship Id="rId4" Type="http://schemas.openxmlformats.org/officeDocument/2006/relationships/image" Target="../media/image2.gif"/><Relationship Id="rId9" Type="http://schemas.openxmlformats.org/officeDocument/2006/relationships/hyperlink" Target="https://creativecommons.org/licenses/by/4.0/deed.d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www.uni-muenster.de/Foerderer/foerderprojekt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ww.uni-muenster.de/Lernroboter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hyperlink" Target="https://www.uni-muenster.de/Foerderer/foerderprojekte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sentationload.de/index.php?" TargetMode="External"/><Relationship Id="rId2" Type="http://schemas.openxmlformats.org/officeDocument/2006/relationships/hyperlink" Target="http://www.pixaba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.smiletemplates.com/free/powerpoint-infographics/0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355676" y="1979147"/>
            <a:ext cx="1989325" cy="400058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de-DE" altLang="en-US" sz="2000" b="1" dirty="0">
                <a:solidFill>
                  <a:srgbClr val="71AE0C"/>
                </a:solidFill>
                <a:latin typeface="Calibri"/>
              </a:rPr>
              <a:t>Seminarmaterial: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AAF20EE-567F-4C05-B262-08E8D2E471C8}"/>
              </a:ext>
            </a:extLst>
          </p:cNvPr>
          <p:cNvSpPr/>
          <p:nvPr/>
        </p:nvSpPr>
        <p:spPr>
          <a:xfrm>
            <a:off x="287154" y="2356862"/>
            <a:ext cx="7808042" cy="707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sz="200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Präsentation zur Sitzung 9</a:t>
            </a:r>
          </a:p>
          <a:p>
            <a:r>
              <a:rPr lang="de-DE" altLang="en-US" sz="2000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Unterrichtsplanung</a:t>
            </a:r>
            <a:endParaRPr lang="de-DE" altLang="en-US" sz="2000" dirty="0">
              <a:solidFill>
                <a:srgbClr val="094C74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  <a:latin typeface="Calibri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761AB45-DA7A-4965-B2BD-B53C4CB27881}"/>
              </a:ext>
            </a:extLst>
          </p:cNvPr>
          <p:cNvGrpSpPr/>
          <p:nvPr/>
        </p:nvGrpSpPr>
        <p:grpSpPr>
          <a:xfrm>
            <a:off x="9389389" y="5164735"/>
            <a:ext cx="2418357" cy="1519894"/>
            <a:chOff x="8918059" y="-400156"/>
            <a:chExt cx="2700000" cy="1696902"/>
          </a:xfrm>
        </p:grpSpPr>
        <p:pic>
          <p:nvPicPr>
            <p:cNvPr id="5" name="Grafik 4">
              <a:hlinkClick r:id="rId3"/>
              <a:extLst>
                <a:ext uri="{FF2B5EF4-FFF2-40B4-BE49-F238E27FC236}">
                  <a16:creationId xmlns:a16="http://schemas.microsoft.com/office/drawing/2014/main" id="{791B0983-35AC-4BCA-B052-BF9B7C1AB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8796" y="393800"/>
              <a:ext cx="2658526" cy="902946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307EF696-78AB-4E95-9981-FDBBC587ECF0}"/>
                </a:ext>
              </a:extLst>
            </p:cNvPr>
            <p:cNvSpPr txBox="1"/>
            <p:nvPr/>
          </p:nvSpPr>
          <p:spPr>
            <a:xfrm>
              <a:off x="8918059" y="-400156"/>
              <a:ext cx="2700000" cy="721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Das Projekt wird als „Leuchtturmprojekt 2020“ gefördert durch die </a:t>
              </a:r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F7EB02C8-363A-499A-8222-809E59C56F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7" y="1088"/>
            <a:ext cx="2513606" cy="1161902"/>
          </a:xfrm>
          <a:prstGeom prst="rect">
            <a:avLst/>
          </a:prstGeom>
        </p:spPr>
      </p:pic>
      <p:sp>
        <p:nvSpPr>
          <p:cNvPr id="21" name="Logo">
            <a:extLst>
              <a:ext uri="{FF2B5EF4-FFF2-40B4-BE49-F238E27FC236}">
                <a16:creationId xmlns:a16="http://schemas.microsoft.com/office/drawing/2014/main" id="{2E598324-F51E-4401-8248-4B84666E6A4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370814" y="232826"/>
            <a:ext cx="2418357" cy="698421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rgbClr val="58585A"/>
          </a:solidFill>
          <a:ln w="9525">
            <a:noFill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914286">
              <a:defRPr/>
            </a:pPr>
            <a:endParaRPr lang="de-DE" kern="0" dirty="0">
              <a:solidFill>
                <a:srgbClr val="58585A"/>
              </a:solidFill>
              <a:latin typeface="Verdana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63B8B59-F47C-476B-AC8A-37D7038B9BE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0814" y="1177377"/>
            <a:ext cx="2418357" cy="57841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2BF0E69-06F0-4597-9E81-E765F69D33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49"/>
          <a:stretch/>
        </p:blipFill>
        <p:spPr>
          <a:xfrm>
            <a:off x="0" y="1087"/>
            <a:ext cx="287154" cy="1161902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EEBBAF86-4834-4640-BB6E-3F46062A71C0}"/>
              </a:ext>
            </a:extLst>
          </p:cNvPr>
          <p:cNvSpPr/>
          <p:nvPr/>
        </p:nvSpPr>
        <p:spPr>
          <a:xfrm>
            <a:off x="287153" y="3877946"/>
            <a:ext cx="8954928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sz="16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Autor: </a:t>
            </a:r>
          </a:p>
          <a:p>
            <a:r>
              <a:rPr lang="de-DE" altLang="en-US" sz="16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Raphael Fehrmann, Horst </a:t>
            </a:r>
            <a:r>
              <a:rPr lang="de-DE" altLang="en-US" sz="160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Zeinz</a:t>
            </a:r>
            <a:endParaRPr lang="de-DE" altLang="en-US" sz="160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  <a:latin typeface="Calibri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6580B59E-AB8A-494F-8176-1933FC080F99}"/>
              </a:ext>
            </a:extLst>
          </p:cNvPr>
          <p:cNvSpPr/>
          <p:nvPr/>
        </p:nvSpPr>
        <p:spPr>
          <a:xfrm>
            <a:off x="1636090" y="5164735"/>
            <a:ext cx="6459106" cy="784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altLang="en-US" sz="9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Verwertungshinweis: </a:t>
            </a:r>
          </a:p>
          <a:p>
            <a:pPr algn="just"/>
            <a:r>
              <a:rPr lang="de-DE" altLang="en-US" sz="9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Die Medien bzw. im Materialpaket enthaltenen Dokumente sind gemäß der Creative-Commons-Lizenz „CC-BY-4.0“ lizensiert und für die Weiterverwendung freigegeben. Bitte verweisen Sie bei der Weiterverwendung unter Nennung der o. a. Autoren auf das Projekt „Lernroboter im Unterricht“ an der WWU Münster | www.wwu.de/Lernroboter/ . Herzlichen Dank! </a:t>
            </a:r>
            <a:r>
              <a:rPr lang="de-DE" altLang="en-US" sz="9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Sofern bei der Produktion des vorliegenden Materials CC-lizensierte Medien herangezogen wurden, sind diese entsprechend gekennzeichnet.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C1BF84AB-8D57-4942-97A6-139F78264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677" y="5230122"/>
            <a:ext cx="1127021" cy="396218"/>
          </a:xfrm>
          <a:prstGeom prst="rect">
            <a:avLst/>
          </a:prstGeom>
        </p:spPr>
      </p:pic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7CDC2AE8-BB38-4DE1-97D0-27E9B9CE81C7}"/>
              </a:ext>
            </a:extLst>
          </p:cNvPr>
          <p:cNvCxnSpPr>
            <a:cxnSpLocks/>
          </p:cNvCxnSpPr>
          <p:nvPr/>
        </p:nvCxnSpPr>
        <p:spPr>
          <a:xfrm>
            <a:off x="8870655" y="-1765"/>
            <a:ext cx="0" cy="6857107"/>
          </a:xfrm>
          <a:prstGeom prst="line">
            <a:avLst/>
          </a:prstGeom>
          <a:ln w="28575">
            <a:solidFill>
              <a:srgbClr val="71AE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CC82B719-239B-41FF-9193-20139C34A8D2}"/>
              </a:ext>
            </a:extLst>
          </p:cNvPr>
          <p:cNvSpPr txBox="1"/>
          <p:nvPr/>
        </p:nvSpPr>
        <p:spPr>
          <a:xfrm>
            <a:off x="9389390" y="2001922"/>
            <a:ext cx="2418356" cy="2846562"/>
          </a:xfrm>
          <a:prstGeom prst="rect">
            <a:avLst/>
          </a:prstGeom>
          <a:solidFill>
            <a:srgbClr val="094C74"/>
          </a:solidFill>
          <a:ln w="12700">
            <a:solidFill>
              <a:srgbClr val="58585A"/>
            </a:solidFill>
          </a:ln>
        </p:spPr>
        <p:txBody>
          <a:bodyPr wrap="square" rtlCol="0">
            <a:spAutoFit/>
          </a:bodyPr>
          <a:lstStyle/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400" b="1" dirty="0">
                <a:solidFill>
                  <a:schemeClr val="bg1"/>
                </a:solidFill>
              </a:rPr>
              <a:t>Kontakt zum Projekt:</a:t>
            </a:r>
          </a:p>
          <a:p>
            <a:pPr marL="107989"/>
            <a:endParaRPr lang="de-DE" sz="600" b="1" dirty="0">
              <a:solidFill>
                <a:schemeClr val="bg1"/>
              </a:solidFill>
            </a:endParaRPr>
          </a:p>
          <a:p>
            <a:pPr marL="107989"/>
            <a:r>
              <a:rPr lang="de-DE" sz="1400" dirty="0">
                <a:solidFill>
                  <a:schemeClr val="bg1"/>
                </a:solidFill>
              </a:rPr>
              <a:t>Forschungsprojekt</a:t>
            </a:r>
          </a:p>
          <a:p>
            <a:pPr marL="107989"/>
            <a:r>
              <a:rPr lang="de-DE" sz="1400" dirty="0">
                <a:solidFill>
                  <a:schemeClr val="bg1"/>
                </a:solidFill>
              </a:rPr>
              <a:t>«Lernroboter im Unterricht»</a:t>
            </a:r>
          </a:p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WWU Münster, Institut für Erziehungswissenschaft</a:t>
            </a:r>
          </a:p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Prof. Dr. Horst </a:t>
            </a:r>
            <a:r>
              <a:rPr lang="de-DE" sz="1300" dirty="0" err="1">
                <a:solidFill>
                  <a:schemeClr val="bg1"/>
                </a:solidFill>
              </a:rPr>
              <a:t>Zeinz</a:t>
            </a:r>
            <a:endParaRPr lang="de-DE" sz="1300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  » horst.zeinz@wwu.de</a:t>
            </a:r>
          </a:p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Raphael Fehrmann</a:t>
            </a: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  » raphael.fehrmann@wwu.de</a:t>
            </a:r>
            <a:endParaRPr lang="de-DE" sz="1300" b="1" dirty="0">
              <a:solidFill>
                <a:schemeClr val="bg1"/>
              </a:solidFill>
            </a:endParaRPr>
          </a:p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www.wwu.de/Lernroboter/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FB06A28-29DA-48DA-A885-272A38C78F4A}"/>
              </a:ext>
            </a:extLst>
          </p:cNvPr>
          <p:cNvSpPr/>
          <p:nvPr/>
        </p:nvSpPr>
        <p:spPr>
          <a:xfrm>
            <a:off x="355678" y="5626340"/>
            <a:ext cx="1127021" cy="230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en-US" sz="9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V1 – 07/ 2020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4432409-452B-4418-897F-A1639263A507}"/>
              </a:ext>
            </a:extLst>
          </p:cNvPr>
          <p:cNvSpPr/>
          <p:nvPr/>
        </p:nvSpPr>
        <p:spPr>
          <a:xfrm>
            <a:off x="1636090" y="6066541"/>
            <a:ext cx="4385235" cy="707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sz="8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Vorlage für einen entsprechenden Verweis: </a:t>
            </a:r>
          </a:p>
          <a:p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Raphael Fehrmann, Horst </a:t>
            </a:r>
            <a:r>
              <a:rPr lang="de-DE" altLang="en-US" sz="80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Zeinz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: Lehrmaterial zum Hochschulseminar „Lernroboter im Unterricht“; Forschungsprojekt „Lernroboter im Unterricht“ an der Westfälischen Wilhelms-Universität Münster; </a:t>
            </a:r>
            <a:b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</a:b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Abruf über: 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hlinkClick r:id="rId8"/>
              </a:rPr>
              <a:t>https://www.uni-muenster.de/Lernroboter/seminar/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;</a:t>
            </a:r>
          </a:p>
          <a:p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Lizenz: 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hlinkClick r:id="rId9"/>
              </a:rPr>
              <a:t>CC-BY-4.0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, </a:t>
            </a:r>
            <a:r>
              <a:rPr lang="de-DE" sz="800" dirty="0">
                <a:hlinkClick r:id="rId10"/>
              </a:rPr>
              <a:t>www.creativecommons.org/licenses/by/4.0/deed.de</a:t>
            </a:r>
            <a:endParaRPr lang="de-DE" altLang="en-US" sz="80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8059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ChangeArrowheads="1"/>
          </p:cNvSpPr>
          <p:nvPr/>
        </p:nvSpPr>
        <p:spPr bwMode="gray">
          <a:xfrm>
            <a:off x="691375" y="366942"/>
            <a:ext cx="10816683" cy="5750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108000" rIns="144000" bIns="72000" anchor="ctr"/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969696"/>
              </a:buClr>
            </a:pPr>
            <a:r>
              <a:rPr lang="de-DE" altLang="de-DE" sz="24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Urheber-Nachweis bei Grafiken | pixabay-Bildliste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10</a:t>
            </a:fld>
            <a:endParaRPr lang="de-DE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4848CEDA-50A2-43C5-B71D-066D218D2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173734"/>
              </p:ext>
            </p:extLst>
          </p:nvPr>
        </p:nvGraphicFramePr>
        <p:xfrm>
          <a:off x="1198563" y="1363663"/>
          <a:ext cx="9793287" cy="412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3" imgW="9793194" imgH="4128812" progId="Word.Document.12">
                  <p:embed/>
                </p:oleObj>
              </mc:Choice>
              <mc:Fallback>
                <p:oleObj name="Document" r:id="rId3" imgW="9793194" imgH="4128812" progId="Word.Document.12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51CAC8DB-6E88-477E-9313-E4CEB960A4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8563" y="1363663"/>
                        <a:ext cx="9793287" cy="412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5051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D25E22D-E96D-4E8D-90F0-1124D09867B2}"/>
              </a:ext>
            </a:extLst>
          </p:cNvPr>
          <p:cNvGrpSpPr/>
          <p:nvPr/>
        </p:nvGrpSpPr>
        <p:grpSpPr>
          <a:xfrm>
            <a:off x="2956138" y="2997750"/>
            <a:ext cx="6278136" cy="2466350"/>
            <a:chOff x="5839741" y="863595"/>
            <a:chExt cx="3571330" cy="1402988"/>
          </a:xfrm>
        </p:grpSpPr>
        <p:pic>
          <p:nvPicPr>
            <p:cNvPr id="7" name="Grafik 6">
              <a:hlinkClick r:id="rId2"/>
              <a:extLst>
                <a:ext uri="{FF2B5EF4-FFF2-40B4-BE49-F238E27FC236}">
                  <a16:creationId xmlns:a16="http://schemas.microsoft.com/office/drawing/2014/main" id="{41917892-14D6-4DF1-A7A8-C4F7AC5AA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788" y="1486346"/>
              <a:ext cx="2297237" cy="780237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EA370DD0-1FF3-4064-9D7E-FFBC3E53A0F7}"/>
                </a:ext>
              </a:extLst>
            </p:cNvPr>
            <p:cNvSpPr txBox="1"/>
            <p:nvPr/>
          </p:nvSpPr>
          <p:spPr>
            <a:xfrm>
              <a:off x="5839741" y="863595"/>
              <a:ext cx="3571330" cy="472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rgbClr val="5F2668"/>
                  </a:solidFill>
                </a:rPr>
                <a:t>Das Projekt „Lernroboter im Unterricht“ wird als „Leuchtturmprojekt 2020“ gefördert durch die </a:t>
              </a: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35759339-ADC3-4BC4-BD14-3F147E4E0977}"/>
              </a:ext>
            </a:extLst>
          </p:cNvPr>
          <p:cNvSpPr txBox="1"/>
          <p:nvPr/>
        </p:nvSpPr>
        <p:spPr>
          <a:xfrm>
            <a:off x="494710" y="555477"/>
            <a:ext cx="10816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Weitere Informationen zum Projekt „Lernroboter im Unterricht“ </a:t>
            </a:r>
            <a:b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finden Sie fortlaufend unter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www.wwu.de/Lernroboter/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3CD6DA6-1B5E-4241-BBC5-C9890A1B62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910" y="244889"/>
            <a:ext cx="2875235" cy="13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13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0" y="0"/>
            <a:ext cx="3046413" cy="6858000"/>
          </a:xfrm>
          <a:prstGeom prst="rect">
            <a:avLst/>
          </a:prstGeom>
          <a:solidFill>
            <a:srgbClr val="C9C9C9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 descr="C:\Users\lukas.o\Desktop\Neuer Ordner\Abstract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flipH="1">
            <a:off x="3046413" y="0"/>
            <a:ext cx="9144000" cy="6858001"/>
          </a:xfrm>
          <a:prstGeom prst="rect">
            <a:avLst/>
          </a:prstGeom>
          <a:noFill/>
        </p:spPr>
      </p:pic>
      <p:grpSp>
        <p:nvGrpSpPr>
          <p:cNvPr id="13" name="Gruppieren 12"/>
          <p:cNvGrpSpPr/>
          <p:nvPr/>
        </p:nvGrpSpPr>
        <p:grpSpPr>
          <a:xfrm>
            <a:off x="913624" y="2098753"/>
            <a:ext cx="7962560" cy="2215991"/>
            <a:chOff x="577074" y="2475959"/>
            <a:chExt cx="6040309" cy="2215991"/>
          </a:xfrm>
        </p:grpSpPr>
        <p:sp>
          <p:nvSpPr>
            <p:cNvPr id="14" name="Textfeld 13"/>
            <p:cNvSpPr txBox="1"/>
            <p:nvPr/>
          </p:nvSpPr>
          <p:spPr bwMode="gray">
            <a:xfrm>
              <a:off x="577074" y="2881135"/>
              <a:ext cx="5200189" cy="156780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de-DE" sz="7200" b="1" noProof="1">
                  <a:ln w="12700">
                    <a:noFill/>
                  </a:ln>
                  <a:solidFill>
                    <a:srgbClr val="094C74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Herzlichen Dank</a:t>
              </a:r>
            </a:p>
            <a:p>
              <a:pPr>
                <a:lnSpc>
                  <a:spcPct val="80000"/>
                </a:lnSpc>
              </a:pPr>
              <a:r>
                <a:rPr lang="de-DE" sz="5400" noProof="1">
                  <a:ln w="12700">
                    <a:noFill/>
                  </a:ln>
                  <a:solidFill>
                    <a:srgbClr val="66A3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für Ihre Aufmerksamkeit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039530" y="2475959"/>
              <a:ext cx="57785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3800" b="1" noProof="1">
                  <a:ln w="12700">
                    <a:noFill/>
                  </a:ln>
                  <a:solidFill>
                    <a:srgbClr val="66A3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!</a:t>
              </a:r>
            </a:p>
          </p:txBody>
        </p:sp>
      </p:grp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60E963-2909-49FA-A099-2131292331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6868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 rot="21223857" flipV="1">
            <a:off x="199208" y="721708"/>
            <a:ext cx="9315451" cy="554038"/>
            <a:chOff x="-15876" y="2994005"/>
            <a:chExt cx="12891701" cy="766736"/>
          </a:xfrm>
          <a:solidFill>
            <a:schemeClr val="accent1"/>
          </a:solidFill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-15876" y="3140102"/>
              <a:ext cx="9767637" cy="474541"/>
            </a:xfrm>
            <a:custGeom>
              <a:avLst/>
              <a:gdLst>
                <a:gd name="T0" fmla="*/ 0 w 2212"/>
                <a:gd name="T1" fmla="*/ 46 h 207"/>
                <a:gd name="T2" fmla="*/ 0 w 2212"/>
                <a:gd name="T3" fmla="*/ 58 h 207"/>
                <a:gd name="T4" fmla="*/ 281 w 2212"/>
                <a:gd name="T5" fmla="*/ 32 h 207"/>
                <a:gd name="T6" fmla="*/ 738 w 2212"/>
                <a:gd name="T7" fmla="*/ 110 h 207"/>
                <a:gd name="T8" fmla="*/ 1095 w 2212"/>
                <a:gd name="T9" fmla="*/ 179 h 207"/>
                <a:gd name="T10" fmla="*/ 1460 w 2212"/>
                <a:gd name="T11" fmla="*/ 202 h 207"/>
                <a:gd name="T12" fmla="*/ 1924 w 2212"/>
                <a:gd name="T13" fmla="*/ 137 h 207"/>
                <a:gd name="T14" fmla="*/ 2212 w 2212"/>
                <a:gd name="T15" fmla="*/ 30 h 207"/>
                <a:gd name="T16" fmla="*/ 1916 w 2212"/>
                <a:gd name="T17" fmla="*/ 107 h 207"/>
                <a:gd name="T18" fmla="*/ 1459 w 2212"/>
                <a:gd name="T19" fmla="*/ 171 h 207"/>
                <a:gd name="T20" fmla="*/ 1100 w 2212"/>
                <a:gd name="T21" fmla="*/ 148 h 207"/>
                <a:gd name="T22" fmla="*/ 744 w 2212"/>
                <a:gd name="T23" fmla="*/ 80 h 207"/>
                <a:gd name="T24" fmla="*/ 282 w 2212"/>
                <a:gd name="T25" fmla="*/ 1 h 207"/>
                <a:gd name="T26" fmla="*/ 0 w 2212"/>
                <a:gd name="T27" fmla="*/ 4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2" h="207">
                  <a:moveTo>
                    <a:pt x="0" y="46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05" y="39"/>
                    <a:pt x="156" y="30"/>
                    <a:pt x="281" y="32"/>
                  </a:cubicBezTo>
                  <a:cubicBezTo>
                    <a:pt x="416" y="40"/>
                    <a:pt x="551" y="73"/>
                    <a:pt x="738" y="110"/>
                  </a:cubicBezTo>
                  <a:cubicBezTo>
                    <a:pt x="924" y="149"/>
                    <a:pt x="1095" y="179"/>
                    <a:pt x="1095" y="179"/>
                  </a:cubicBezTo>
                  <a:cubicBezTo>
                    <a:pt x="1095" y="179"/>
                    <a:pt x="1268" y="207"/>
                    <a:pt x="1460" y="202"/>
                  </a:cubicBezTo>
                  <a:cubicBezTo>
                    <a:pt x="1652" y="202"/>
                    <a:pt x="1858" y="156"/>
                    <a:pt x="1924" y="137"/>
                  </a:cubicBezTo>
                  <a:cubicBezTo>
                    <a:pt x="2048" y="104"/>
                    <a:pt x="2115" y="76"/>
                    <a:pt x="2212" y="30"/>
                  </a:cubicBezTo>
                  <a:cubicBezTo>
                    <a:pt x="2108" y="57"/>
                    <a:pt x="2039" y="75"/>
                    <a:pt x="1916" y="107"/>
                  </a:cubicBezTo>
                  <a:cubicBezTo>
                    <a:pt x="1850" y="126"/>
                    <a:pt x="1648" y="171"/>
                    <a:pt x="1459" y="171"/>
                  </a:cubicBezTo>
                  <a:cubicBezTo>
                    <a:pt x="1270" y="176"/>
                    <a:pt x="1099" y="148"/>
                    <a:pt x="1100" y="148"/>
                  </a:cubicBezTo>
                  <a:cubicBezTo>
                    <a:pt x="1100" y="148"/>
                    <a:pt x="930" y="118"/>
                    <a:pt x="744" y="80"/>
                  </a:cubicBezTo>
                  <a:cubicBezTo>
                    <a:pt x="558" y="43"/>
                    <a:pt x="388" y="6"/>
                    <a:pt x="282" y="1"/>
                  </a:cubicBezTo>
                  <a:cubicBezTo>
                    <a:pt x="189" y="0"/>
                    <a:pt x="75" y="9"/>
                    <a:pt x="0" y="46"/>
                  </a:cubicBezTo>
                  <a:close/>
                </a:path>
              </a:pathLst>
            </a:custGeom>
            <a:solidFill>
              <a:srgbClr val="71A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-15875" y="2994005"/>
              <a:ext cx="12891700" cy="766736"/>
            </a:xfrm>
            <a:custGeom>
              <a:avLst/>
              <a:gdLst>
                <a:gd name="T0" fmla="*/ 0 w 3260"/>
                <a:gd name="T1" fmla="*/ 181 h 257"/>
                <a:gd name="T2" fmla="*/ 0 w 3260"/>
                <a:gd name="T3" fmla="*/ 195 h 257"/>
                <a:gd name="T4" fmla="*/ 441 w 3260"/>
                <a:gd name="T5" fmla="*/ 134 h 257"/>
                <a:gd name="T6" fmla="*/ 1106 w 3260"/>
                <a:gd name="T7" fmla="*/ 44 h 257"/>
                <a:gd name="T8" fmla="*/ 1629 w 3260"/>
                <a:gd name="T9" fmla="*/ 64 h 257"/>
                <a:gd name="T10" fmla="*/ 2148 w 3260"/>
                <a:gd name="T11" fmla="*/ 136 h 257"/>
                <a:gd name="T12" fmla="*/ 2816 w 3260"/>
                <a:gd name="T13" fmla="*/ 240 h 257"/>
                <a:gd name="T14" fmla="*/ 3260 w 3260"/>
                <a:gd name="T15" fmla="*/ 221 h 257"/>
                <a:gd name="T16" fmla="*/ 2819 w 3260"/>
                <a:gd name="T17" fmla="*/ 209 h 257"/>
                <a:gd name="T18" fmla="*/ 2153 w 3260"/>
                <a:gd name="T19" fmla="*/ 105 h 257"/>
                <a:gd name="T20" fmla="*/ 1632 w 3260"/>
                <a:gd name="T21" fmla="*/ 33 h 257"/>
                <a:gd name="T22" fmla="*/ 1105 w 3260"/>
                <a:gd name="T23" fmla="*/ 12 h 257"/>
                <a:gd name="T24" fmla="*/ 434 w 3260"/>
                <a:gd name="T25" fmla="*/ 104 h 257"/>
                <a:gd name="T26" fmla="*/ 0 w 3260"/>
                <a:gd name="T27" fmla="*/ 18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0" h="257">
                  <a:moveTo>
                    <a:pt x="0" y="181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114" y="194"/>
                    <a:pt x="295" y="166"/>
                    <a:pt x="441" y="134"/>
                  </a:cubicBezTo>
                  <a:cubicBezTo>
                    <a:pt x="538" y="110"/>
                    <a:pt x="832" y="51"/>
                    <a:pt x="1106" y="44"/>
                  </a:cubicBezTo>
                  <a:cubicBezTo>
                    <a:pt x="1380" y="32"/>
                    <a:pt x="1629" y="65"/>
                    <a:pt x="1629" y="64"/>
                  </a:cubicBezTo>
                  <a:cubicBezTo>
                    <a:pt x="1629" y="63"/>
                    <a:pt x="1877" y="91"/>
                    <a:pt x="2148" y="136"/>
                  </a:cubicBezTo>
                  <a:cubicBezTo>
                    <a:pt x="2420" y="177"/>
                    <a:pt x="2715" y="233"/>
                    <a:pt x="2816" y="240"/>
                  </a:cubicBezTo>
                  <a:cubicBezTo>
                    <a:pt x="3001" y="257"/>
                    <a:pt x="3108" y="250"/>
                    <a:pt x="3260" y="221"/>
                  </a:cubicBezTo>
                  <a:cubicBezTo>
                    <a:pt x="3106" y="230"/>
                    <a:pt x="3002" y="226"/>
                    <a:pt x="2819" y="209"/>
                  </a:cubicBezTo>
                  <a:cubicBezTo>
                    <a:pt x="2720" y="202"/>
                    <a:pt x="2426" y="147"/>
                    <a:pt x="2153" y="105"/>
                  </a:cubicBezTo>
                  <a:cubicBezTo>
                    <a:pt x="1882" y="60"/>
                    <a:pt x="1632" y="32"/>
                    <a:pt x="1632" y="33"/>
                  </a:cubicBezTo>
                  <a:cubicBezTo>
                    <a:pt x="1632" y="34"/>
                    <a:pt x="1382" y="0"/>
                    <a:pt x="1105" y="12"/>
                  </a:cubicBezTo>
                  <a:cubicBezTo>
                    <a:pt x="828" y="19"/>
                    <a:pt x="531" y="79"/>
                    <a:pt x="434" y="104"/>
                  </a:cubicBezTo>
                  <a:cubicBezTo>
                    <a:pt x="255" y="143"/>
                    <a:pt x="154" y="169"/>
                    <a:pt x="0" y="181"/>
                  </a:cubicBezTo>
                  <a:close/>
                </a:path>
              </a:pathLst>
            </a:custGeom>
            <a:solidFill>
              <a:srgbClr val="094C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8" name="Rechteck 27"/>
          <p:cNvSpPr/>
          <p:nvPr/>
        </p:nvSpPr>
        <p:spPr>
          <a:xfrm>
            <a:off x="676389" y="2300241"/>
            <a:ext cx="1326773" cy="461665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de-DE" altLang="en-US" sz="2400" b="1" dirty="0"/>
              <a:t>Sitzung 9:</a:t>
            </a:r>
          </a:p>
        </p:txBody>
      </p:sp>
      <p:pic>
        <p:nvPicPr>
          <p:cNvPr id="11" name="Picture 2" descr="C:\Users\Raphael\Desktop\CD_WWU_17.01.2017\wwu_logo_2017\WWU_Logo_2017\01_Logo_WWU Muenster\Printanwendungen\CMYK\WWUMuenster_Logo_2017_4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33" y="5817829"/>
            <a:ext cx="2700337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/>
          <p:cNvSpPr/>
          <p:nvPr/>
        </p:nvSpPr>
        <p:spPr>
          <a:xfrm>
            <a:off x="676389" y="4743430"/>
            <a:ext cx="3454920" cy="40011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de-DE" altLang="en-US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Horst </a:t>
            </a:r>
            <a:r>
              <a:rPr lang="de-DE" altLang="en-US" sz="2000" dirty="0" err="1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Zeinz</a:t>
            </a:r>
            <a:r>
              <a:rPr lang="de-DE" altLang="en-US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| Raphael Fehrmann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AAF20EE-567F-4C05-B262-08E8D2E471C8}"/>
              </a:ext>
            </a:extLst>
          </p:cNvPr>
          <p:cNvSpPr/>
          <p:nvPr/>
        </p:nvSpPr>
        <p:spPr>
          <a:xfrm>
            <a:off x="598332" y="2735985"/>
            <a:ext cx="60928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en-US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Unterrichtsplanung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761AB45-DA7A-4965-B2BD-B53C4CB27881}"/>
              </a:ext>
            </a:extLst>
          </p:cNvPr>
          <p:cNvGrpSpPr/>
          <p:nvPr/>
        </p:nvGrpSpPr>
        <p:grpSpPr>
          <a:xfrm>
            <a:off x="6433944" y="5957529"/>
            <a:ext cx="5442264" cy="781050"/>
            <a:chOff x="6116274" y="648170"/>
            <a:chExt cx="5442264" cy="781050"/>
          </a:xfrm>
        </p:grpSpPr>
        <p:pic>
          <p:nvPicPr>
            <p:cNvPr id="5" name="Grafik 4">
              <a:hlinkClick r:id="rId4"/>
              <a:extLst>
                <a:ext uri="{FF2B5EF4-FFF2-40B4-BE49-F238E27FC236}">
                  <a16:creationId xmlns:a16="http://schemas.microsoft.com/office/drawing/2014/main" id="{791B0983-35AC-4BCA-B052-BF9B7C1AB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907" y="648170"/>
              <a:ext cx="2299631" cy="781050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307EF696-78AB-4E95-9981-FDBBC587ECF0}"/>
                </a:ext>
              </a:extLst>
            </p:cNvPr>
            <p:cNvSpPr txBox="1"/>
            <p:nvPr/>
          </p:nvSpPr>
          <p:spPr>
            <a:xfrm>
              <a:off x="6116274" y="803809"/>
              <a:ext cx="3381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Das Projekt „Lernroboter im Unterricht“ wird als „Leuchtturmprojekt 2020“ gefördert durch die </a:t>
              </a:r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F7EB02C8-363A-499A-8222-809E59C56F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43" y="-7621"/>
            <a:ext cx="2513933" cy="1162053"/>
          </a:xfrm>
          <a:prstGeom prst="rect">
            <a:avLst/>
          </a:prstGeom>
        </p:spPr>
      </p:pic>
      <p:grpSp>
        <p:nvGrpSpPr>
          <p:cNvPr id="25" name="Gruppieren 24"/>
          <p:cNvGrpSpPr/>
          <p:nvPr/>
        </p:nvGrpSpPr>
        <p:grpSpPr>
          <a:xfrm rot="10423857" flipV="1">
            <a:off x="3114104" y="5644061"/>
            <a:ext cx="8949109" cy="554038"/>
            <a:chOff x="-15876" y="2994005"/>
            <a:chExt cx="12891701" cy="766736"/>
          </a:xfrm>
          <a:solidFill>
            <a:schemeClr val="accent1"/>
          </a:solidFill>
        </p:grpSpPr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-15876" y="3140102"/>
              <a:ext cx="9767637" cy="474541"/>
            </a:xfrm>
            <a:custGeom>
              <a:avLst/>
              <a:gdLst>
                <a:gd name="T0" fmla="*/ 0 w 2212"/>
                <a:gd name="T1" fmla="*/ 46 h 207"/>
                <a:gd name="T2" fmla="*/ 0 w 2212"/>
                <a:gd name="T3" fmla="*/ 58 h 207"/>
                <a:gd name="T4" fmla="*/ 281 w 2212"/>
                <a:gd name="T5" fmla="*/ 32 h 207"/>
                <a:gd name="T6" fmla="*/ 738 w 2212"/>
                <a:gd name="T7" fmla="*/ 110 h 207"/>
                <a:gd name="T8" fmla="*/ 1095 w 2212"/>
                <a:gd name="T9" fmla="*/ 179 h 207"/>
                <a:gd name="T10" fmla="*/ 1460 w 2212"/>
                <a:gd name="T11" fmla="*/ 202 h 207"/>
                <a:gd name="T12" fmla="*/ 1924 w 2212"/>
                <a:gd name="T13" fmla="*/ 137 h 207"/>
                <a:gd name="T14" fmla="*/ 2212 w 2212"/>
                <a:gd name="T15" fmla="*/ 30 h 207"/>
                <a:gd name="T16" fmla="*/ 1916 w 2212"/>
                <a:gd name="T17" fmla="*/ 107 h 207"/>
                <a:gd name="T18" fmla="*/ 1459 w 2212"/>
                <a:gd name="T19" fmla="*/ 171 h 207"/>
                <a:gd name="T20" fmla="*/ 1100 w 2212"/>
                <a:gd name="T21" fmla="*/ 148 h 207"/>
                <a:gd name="T22" fmla="*/ 744 w 2212"/>
                <a:gd name="T23" fmla="*/ 80 h 207"/>
                <a:gd name="T24" fmla="*/ 282 w 2212"/>
                <a:gd name="T25" fmla="*/ 1 h 207"/>
                <a:gd name="T26" fmla="*/ 0 w 2212"/>
                <a:gd name="T27" fmla="*/ 4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2" h="207">
                  <a:moveTo>
                    <a:pt x="0" y="46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05" y="39"/>
                    <a:pt x="156" y="30"/>
                    <a:pt x="281" y="32"/>
                  </a:cubicBezTo>
                  <a:cubicBezTo>
                    <a:pt x="416" y="40"/>
                    <a:pt x="551" y="73"/>
                    <a:pt x="738" y="110"/>
                  </a:cubicBezTo>
                  <a:cubicBezTo>
                    <a:pt x="924" y="149"/>
                    <a:pt x="1095" y="179"/>
                    <a:pt x="1095" y="179"/>
                  </a:cubicBezTo>
                  <a:cubicBezTo>
                    <a:pt x="1095" y="179"/>
                    <a:pt x="1268" y="207"/>
                    <a:pt x="1460" y="202"/>
                  </a:cubicBezTo>
                  <a:cubicBezTo>
                    <a:pt x="1652" y="202"/>
                    <a:pt x="1858" y="156"/>
                    <a:pt x="1924" y="137"/>
                  </a:cubicBezTo>
                  <a:cubicBezTo>
                    <a:pt x="2048" y="104"/>
                    <a:pt x="2115" y="76"/>
                    <a:pt x="2212" y="30"/>
                  </a:cubicBezTo>
                  <a:cubicBezTo>
                    <a:pt x="2108" y="57"/>
                    <a:pt x="2039" y="75"/>
                    <a:pt x="1916" y="107"/>
                  </a:cubicBezTo>
                  <a:cubicBezTo>
                    <a:pt x="1850" y="126"/>
                    <a:pt x="1648" y="171"/>
                    <a:pt x="1459" y="171"/>
                  </a:cubicBezTo>
                  <a:cubicBezTo>
                    <a:pt x="1270" y="176"/>
                    <a:pt x="1099" y="148"/>
                    <a:pt x="1100" y="148"/>
                  </a:cubicBezTo>
                  <a:cubicBezTo>
                    <a:pt x="1100" y="148"/>
                    <a:pt x="930" y="118"/>
                    <a:pt x="744" y="80"/>
                  </a:cubicBezTo>
                  <a:cubicBezTo>
                    <a:pt x="558" y="43"/>
                    <a:pt x="388" y="6"/>
                    <a:pt x="282" y="1"/>
                  </a:cubicBezTo>
                  <a:cubicBezTo>
                    <a:pt x="189" y="0"/>
                    <a:pt x="75" y="9"/>
                    <a:pt x="0" y="46"/>
                  </a:cubicBezTo>
                  <a:close/>
                </a:path>
              </a:pathLst>
            </a:custGeom>
            <a:solidFill>
              <a:srgbClr val="094C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-15875" y="2994005"/>
              <a:ext cx="12891700" cy="766736"/>
            </a:xfrm>
            <a:custGeom>
              <a:avLst/>
              <a:gdLst>
                <a:gd name="T0" fmla="*/ 0 w 3260"/>
                <a:gd name="T1" fmla="*/ 181 h 257"/>
                <a:gd name="T2" fmla="*/ 0 w 3260"/>
                <a:gd name="T3" fmla="*/ 195 h 257"/>
                <a:gd name="T4" fmla="*/ 441 w 3260"/>
                <a:gd name="T5" fmla="*/ 134 h 257"/>
                <a:gd name="T6" fmla="*/ 1106 w 3260"/>
                <a:gd name="T7" fmla="*/ 44 h 257"/>
                <a:gd name="T8" fmla="*/ 1629 w 3260"/>
                <a:gd name="T9" fmla="*/ 64 h 257"/>
                <a:gd name="T10" fmla="*/ 2148 w 3260"/>
                <a:gd name="T11" fmla="*/ 136 h 257"/>
                <a:gd name="T12" fmla="*/ 2816 w 3260"/>
                <a:gd name="T13" fmla="*/ 240 h 257"/>
                <a:gd name="T14" fmla="*/ 3260 w 3260"/>
                <a:gd name="T15" fmla="*/ 221 h 257"/>
                <a:gd name="T16" fmla="*/ 2819 w 3260"/>
                <a:gd name="T17" fmla="*/ 209 h 257"/>
                <a:gd name="T18" fmla="*/ 2153 w 3260"/>
                <a:gd name="T19" fmla="*/ 105 h 257"/>
                <a:gd name="T20" fmla="*/ 1632 w 3260"/>
                <a:gd name="T21" fmla="*/ 33 h 257"/>
                <a:gd name="T22" fmla="*/ 1105 w 3260"/>
                <a:gd name="T23" fmla="*/ 12 h 257"/>
                <a:gd name="T24" fmla="*/ 434 w 3260"/>
                <a:gd name="T25" fmla="*/ 104 h 257"/>
                <a:gd name="T26" fmla="*/ 0 w 3260"/>
                <a:gd name="T27" fmla="*/ 18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0" h="257">
                  <a:moveTo>
                    <a:pt x="0" y="181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114" y="194"/>
                    <a:pt x="295" y="166"/>
                    <a:pt x="441" y="134"/>
                  </a:cubicBezTo>
                  <a:cubicBezTo>
                    <a:pt x="538" y="110"/>
                    <a:pt x="832" y="51"/>
                    <a:pt x="1106" y="44"/>
                  </a:cubicBezTo>
                  <a:cubicBezTo>
                    <a:pt x="1380" y="32"/>
                    <a:pt x="1629" y="65"/>
                    <a:pt x="1629" y="64"/>
                  </a:cubicBezTo>
                  <a:cubicBezTo>
                    <a:pt x="1629" y="63"/>
                    <a:pt x="1877" y="91"/>
                    <a:pt x="2148" y="136"/>
                  </a:cubicBezTo>
                  <a:cubicBezTo>
                    <a:pt x="2420" y="177"/>
                    <a:pt x="2715" y="233"/>
                    <a:pt x="2816" y="240"/>
                  </a:cubicBezTo>
                  <a:cubicBezTo>
                    <a:pt x="3001" y="257"/>
                    <a:pt x="3108" y="250"/>
                    <a:pt x="3260" y="221"/>
                  </a:cubicBezTo>
                  <a:cubicBezTo>
                    <a:pt x="3106" y="230"/>
                    <a:pt x="3002" y="226"/>
                    <a:pt x="2819" y="209"/>
                  </a:cubicBezTo>
                  <a:cubicBezTo>
                    <a:pt x="2720" y="202"/>
                    <a:pt x="2426" y="147"/>
                    <a:pt x="2153" y="105"/>
                  </a:cubicBezTo>
                  <a:cubicBezTo>
                    <a:pt x="1882" y="60"/>
                    <a:pt x="1632" y="32"/>
                    <a:pt x="1632" y="33"/>
                  </a:cubicBezTo>
                  <a:cubicBezTo>
                    <a:pt x="1632" y="34"/>
                    <a:pt x="1382" y="0"/>
                    <a:pt x="1105" y="12"/>
                  </a:cubicBezTo>
                  <a:cubicBezTo>
                    <a:pt x="828" y="19"/>
                    <a:pt x="531" y="79"/>
                    <a:pt x="434" y="104"/>
                  </a:cubicBezTo>
                  <a:cubicBezTo>
                    <a:pt x="255" y="143"/>
                    <a:pt x="154" y="169"/>
                    <a:pt x="0" y="181"/>
                  </a:cubicBezTo>
                  <a:close/>
                </a:path>
              </a:pathLst>
            </a:custGeom>
            <a:solidFill>
              <a:srgbClr val="71A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EFC82A72-91DD-415E-AE26-84B58996BD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4762"/>
            <a:ext cx="301084" cy="1154432"/>
          </a:xfrm>
          <a:prstGeom prst="rect">
            <a:avLst/>
          </a:prstGeom>
        </p:spPr>
      </p:pic>
      <p:pic>
        <p:nvPicPr>
          <p:cNvPr id="1026" name="Picture 2" descr="Schule, Lehrer, Professor, Schüler, Bildung, Unterrich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29" y="1294255"/>
            <a:ext cx="3521102" cy="35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932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Unterrichtsplanung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Organisation des weiteren Vorgehens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572A260B-E44B-4442-935B-1A05EC22A3EF}"/>
              </a:ext>
            </a:extLst>
          </p:cNvPr>
          <p:cNvSpPr/>
          <p:nvPr/>
        </p:nvSpPr>
        <p:spPr>
          <a:xfrm>
            <a:off x="550239" y="1501754"/>
            <a:ext cx="11316321" cy="952458"/>
          </a:xfrm>
          <a:prstGeom prst="rect">
            <a:avLst/>
          </a:prstGeom>
          <a:solidFill>
            <a:srgbClr val="C2C9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39B62B21-15F0-49E4-9C0A-46E2135E470B}"/>
              </a:ext>
            </a:extLst>
          </p:cNvPr>
          <p:cNvSpPr/>
          <p:nvPr/>
        </p:nvSpPr>
        <p:spPr>
          <a:xfrm>
            <a:off x="550239" y="2544525"/>
            <a:ext cx="8844773" cy="952458"/>
          </a:xfrm>
          <a:prstGeom prst="rect">
            <a:avLst/>
          </a:prstGeom>
          <a:solidFill>
            <a:srgbClr val="42AF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4CB51B94-506F-4380-A597-06AB89D66D77}"/>
              </a:ext>
            </a:extLst>
          </p:cNvPr>
          <p:cNvSpPr/>
          <p:nvPr/>
        </p:nvSpPr>
        <p:spPr>
          <a:xfrm>
            <a:off x="550239" y="3587296"/>
            <a:ext cx="8844773" cy="952458"/>
          </a:xfrm>
          <a:prstGeom prst="rect">
            <a:avLst/>
          </a:prstGeom>
          <a:solidFill>
            <a:srgbClr val="CB1B4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AE17829E-6DBD-46E2-A0FA-EF1A05D59AA2}"/>
              </a:ext>
            </a:extLst>
          </p:cNvPr>
          <p:cNvSpPr/>
          <p:nvPr/>
        </p:nvSpPr>
        <p:spPr>
          <a:xfrm>
            <a:off x="550239" y="4638167"/>
            <a:ext cx="11316321" cy="952458"/>
          </a:xfrm>
          <a:prstGeom prst="rect">
            <a:avLst/>
          </a:prstGeom>
          <a:solidFill>
            <a:srgbClr val="074D6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39CEC0D7-DE8B-498C-B626-42C96E041667}"/>
              </a:ext>
            </a:extLst>
          </p:cNvPr>
          <p:cNvSpPr txBox="1"/>
          <p:nvPr/>
        </p:nvSpPr>
        <p:spPr>
          <a:xfrm>
            <a:off x="212213" y="1790021"/>
            <a:ext cx="237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de-DE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Sitzung 8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7" name="TextBox 24">
            <a:extLst>
              <a:ext uri="{FF2B5EF4-FFF2-40B4-BE49-F238E27FC236}">
                <a16:creationId xmlns:a16="http://schemas.microsoft.com/office/drawing/2014/main" id="{CCF5E8D6-2132-4973-98AF-E170110635BC}"/>
              </a:ext>
            </a:extLst>
          </p:cNvPr>
          <p:cNvSpPr txBox="1"/>
          <p:nvPr/>
        </p:nvSpPr>
        <p:spPr>
          <a:xfrm>
            <a:off x="2375285" y="1709114"/>
            <a:ext cx="813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09">
              <a:defRPr/>
            </a:pPr>
            <a:r>
              <a:rPr lang="de-DE" sz="1600" dirty="0">
                <a:solidFill>
                  <a:srgbClr val="FFFFFF"/>
                </a:solidFill>
                <a:latin typeface="Open Sans" panose="020B0606030504020204" pitchFamily="34" charset="0"/>
              </a:rPr>
              <a:t>Finden der Kleingruppen, Zuordnung der Roboter und Unterrichtsthemen, </a:t>
            </a:r>
          </a:p>
          <a:p>
            <a:pPr algn="just" defTabSz="914309">
              <a:defRPr/>
            </a:pPr>
            <a:r>
              <a:rPr lang="de-DE" sz="1600" dirty="0">
                <a:solidFill>
                  <a:srgbClr val="FFFFFF"/>
                </a:solidFill>
                <a:latin typeface="Open Sans" panose="020B0606030504020204" pitchFamily="34" charset="0"/>
              </a:rPr>
              <a:t>Start der Arbeit</a:t>
            </a:r>
            <a:endParaRPr lang="en-GB" sz="16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8" name="TextBox 25">
            <a:extLst>
              <a:ext uri="{FF2B5EF4-FFF2-40B4-BE49-F238E27FC236}">
                <a16:creationId xmlns:a16="http://schemas.microsoft.com/office/drawing/2014/main" id="{AFE0ADF0-60ED-427C-8750-80ACC702B290}"/>
              </a:ext>
            </a:extLst>
          </p:cNvPr>
          <p:cNvSpPr txBox="1"/>
          <p:nvPr/>
        </p:nvSpPr>
        <p:spPr>
          <a:xfrm>
            <a:off x="2375285" y="2729260"/>
            <a:ext cx="813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09">
              <a:defRPr/>
            </a:pP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</a:rPr>
              <a:t>Erarbeitung</a:t>
            </a:r>
            <a:r>
              <a:rPr lang="en-US" sz="1600" dirty="0">
                <a:solidFill>
                  <a:srgbClr val="FFFFFF"/>
                </a:solidFill>
                <a:latin typeface="Open Sans" panose="020B0606030504020204" pitchFamily="34" charset="0"/>
              </a:rPr>
              <a:t> der </a:t>
            </a: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</a:rPr>
              <a:t>Unterrichtsentwürfe</a:t>
            </a:r>
            <a:endParaRPr lang="en-US" sz="1600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algn="just" defTabSz="914309">
              <a:defRPr/>
            </a:pPr>
            <a:r>
              <a:rPr lang="en-US" sz="1600" dirty="0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parallel: </a:t>
            </a: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Beratungen</a:t>
            </a:r>
            <a:endParaRPr lang="en-GB" sz="16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9" name="TextBox 27">
            <a:extLst>
              <a:ext uri="{FF2B5EF4-FFF2-40B4-BE49-F238E27FC236}">
                <a16:creationId xmlns:a16="http://schemas.microsoft.com/office/drawing/2014/main" id="{B28E29FF-87BE-45A8-882B-B961681B3697}"/>
              </a:ext>
            </a:extLst>
          </p:cNvPr>
          <p:cNvSpPr txBox="1"/>
          <p:nvPr/>
        </p:nvSpPr>
        <p:spPr>
          <a:xfrm>
            <a:off x="2375285" y="3797525"/>
            <a:ext cx="813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09">
              <a:defRPr/>
            </a:pP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</a:rPr>
              <a:t>Erarbeitung</a:t>
            </a:r>
            <a:r>
              <a:rPr lang="en-US" sz="1600" dirty="0">
                <a:solidFill>
                  <a:srgbClr val="FFFFFF"/>
                </a:solidFill>
                <a:latin typeface="Open Sans" panose="020B0606030504020204" pitchFamily="34" charset="0"/>
              </a:rPr>
              <a:t> der </a:t>
            </a: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</a:rPr>
              <a:t>Unterrichtsentwürfe</a:t>
            </a:r>
            <a:endParaRPr lang="en-US" sz="1600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algn="just" defTabSz="914309">
              <a:defRPr/>
            </a:pPr>
            <a:r>
              <a:rPr lang="en-US" sz="1600" dirty="0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parallel: </a:t>
            </a: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Beratungen</a:t>
            </a:r>
            <a:endParaRPr lang="en-GB" sz="16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0" name="TextBox 29">
            <a:extLst>
              <a:ext uri="{FF2B5EF4-FFF2-40B4-BE49-F238E27FC236}">
                <a16:creationId xmlns:a16="http://schemas.microsoft.com/office/drawing/2014/main" id="{58206D10-CBD0-4232-AD3B-0197AEE2F8E0}"/>
              </a:ext>
            </a:extLst>
          </p:cNvPr>
          <p:cNvSpPr txBox="1"/>
          <p:nvPr/>
        </p:nvSpPr>
        <p:spPr>
          <a:xfrm>
            <a:off x="2375285" y="4827294"/>
            <a:ext cx="813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09">
              <a:defRPr/>
            </a:pPr>
            <a:r>
              <a:rPr lang="de-DE" sz="1600" dirty="0">
                <a:solidFill>
                  <a:srgbClr val="FFFFFF"/>
                </a:solidFill>
                <a:latin typeface="Open Sans" panose="020B0606030504020204" pitchFamily="34" charset="0"/>
              </a:rPr>
              <a:t>Abschluss der Arbeit an den Materialien, </a:t>
            </a:r>
          </a:p>
          <a:p>
            <a:pPr algn="just" defTabSz="914309">
              <a:defRPr/>
            </a:pPr>
            <a:r>
              <a:rPr lang="de-DE" sz="1600" dirty="0">
                <a:solidFill>
                  <a:srgbClr val="FFFFFF"/>
                </a:solidFill>
                <a:latin typeface="Open Sans" panose="020B0606030504020204" pitchFamily="34" charset="0"/>
              </a:rPr>
              <a:t>Zwischenreflexion der Erarbeitungen im Plenum (Gruppenpuzzle) </a:t>
            </a:r>
            <a:endParaRPr lang="en-GB" sz="16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39CEC0D7-DE8B-498C-B626-42C96E041667}"/>
              </a:ext>
            </a:extLst>
          </p:cNvPr>
          <p:cNvSpPr txBox="1"/>
          <p:nvPr/>
        </p:nvSpPr>
        <p:spPr>
          <a:xfrm>
            <a:off x="212212" y="2799402"/>
            <a:ext cx="237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de-DE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Sitzung 9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2" name="TextBox 19">
            <a:extLst>
              <a:ext uri="{FF2B5EF4-FFF2-40B4-BE49-F238E27FC236}">
                <a16:creationId xmlns:a16="http://schemas.microsoft.com/office/drawing/2014/main" id="{39CEC0D7-DE8B-498C-B626-42C96E041667}"/>
              </a:ext>
            </a:extLst>
          </p:cNvPr>
          <p:cNvSpPr txBox="1"/>
          <p:nvPr/>
        </p:nvSpPr>
        <p:spPr>
          <a:xfrm>
            <a:off x="212213" y="3872442"/>
            <a:ext cx="237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de-DE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Samstag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3" name="TextBox 19">
            <a:extLst>
              <a:ext uri="{FF2B5EF4-FFF2-40B4-BE49-F238E27FC236}">
                <a16:creationId xmlns:a16="http://schemas.microsoft.com/office/drawing/2014/main" id="{39CEC0D7-DE8B-498C-B626-42C96E041667}"/>
              </a:ext>
            </a:extLst>
          </p:cNvPr>
          <p:cNvSpPr txBox="1"/>
          <p:nvPr/>
        </p:nvSpPr>
        <p:spPr>
          <a:xfrm>
            <a:off x="311271" y="4834059"/>
            <a:ext cx="237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de-DE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Sitzung 10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44" name="Group 10"/>
          <p:cNvGrpSpPr/>
          <p:nvPr/>
        </p:nvGrpSpPr>
        <p:grpSpPr>
          <a:xfrm>
            <a:off x="9630800" y="2575410"/>
            <a:ext cx="1762832" cy="1856212"/>
            <a:chOff x="5995988" y="2712903"/>
            <a:chExt cx="2457450" cy="2587625"/>
          </a:xfrm>
        </p:grpSpPr>
        <p:sp>
          <p:nvSpPr>
            <p:cNvPr id="45" name="Freeform 6"/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 dirty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46" name="Freeform 7"/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 dirty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47" name="Freeform 8"/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rgbClr val="66A300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>
                <a:solidFill>
                  <a:srgbClr val="282F39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9508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Seminar-Organisation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QISPOS-Anmeldung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11271" y="2096995"/>
            <a:ext cx="720115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80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Bitte denken Sie an die QISPOS-Anmeldung! </a:t>
            </a:r>
            <a:br>
              <a:rPr lang="de-DE" sz="280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</a:br>
            <a:r>
              <a:rPr lang="de-DE" sz="2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Bitte </a:t>
            </a:r>
            <a:r>
              <a:rPr lang="de-DE" sz="2800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bedenken Sie auch, dass Sie die Hausarbeit als Modulabschlussprüfung </a:t>
            </a:r>
            <a:br>
              <a:rPr lang="de-DE" sz="2800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</a:br>
            <a:r>
              <a:rPr lang="de-DE" sz="280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ggfs. unter einer separaten Prüfungsnummer </a:t>
            </a:r>
            <a:r>
              <a:rPr lang="de-DE" sz="2800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anmelden müssen!</a:t>
            </a:r>
          </a:p>
        </p:txBody>
      </p:sp>
      <p:sp>
        <p:nvSpPr>
          <p:cNvPr id="37" name="Oval 23">
            <a:extLst>
              <a:ext uri="{FF2B5EF4-FFF2-40B4-BE49-F238E27FC236}">
                <a16:creationId xmlns:a16="http://schemas.microsoft.com/office/drawing/2014/main" id="{44E28C28-CAC5-43D1-A9BF-994ED357907E}"/>
              </a:ext>
            </a:extLst>
          </p:cNvPr>
          <p:cNvSpPr/>
          <p:nvPr/>
        </p:nvSpPr>
        <p:spPr>
          <a:xfrm>
            <a:off x="8002080" y="5333734"/>
            <a:ext cx="3766371" cy="313980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38" name="Group 20">
            <a:extLst>
              <a:ext uri="{FF2B5EF4-FFF2-40B4-BE49-F238E27FC236}">
                <a16:creationId xmlns:a16="http://schemas.microsoft.com/office/drawing/2014/main" id="{557A2BCC-7287-4B3A-AEC5-9CE47A6A9F0C}"/>
              </a:ext>
            </a:extLst>
          </p:cNvPr>
          <p:cNvGrpSpPr/>
          <p:nvPr/>
        </p:nvGrpSpPr>
        <p:grpSpPr>
          <a:xfrm>
            <a:off x="8002080" y="2096995"/>
            <a:ext cx="3413149" cy="3519364"/>
            <a:chOff x="3603157" y="3429000"/>
            <a:chExt cx="2189163" cy="2257289"/>
          </a:xfrm>
        </p:grpSpPr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E0D6D782-0B99-490C-A80C-74451B3E31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3157" y="3429000"/>
              <a:ext cx="2189163" cy="2192338"/>
            </a:xfrm>
            <a:custGeom>
              <a:avLst/>
              <a:gdLst>
                <a:gd name="T0" fmla="*/ 559 w 688"/>
                <a:gd name="T1" fmla="*/ 0 h 688"/>
                <a:gd name="T2" fmla="*/ 1 w 688"/>
                <a:gd name="T3" fmla="*/ 562 h 688"/>
                <a:gd name="T4" fmla="*/ 125 w 688"/>
                <a:gd name="T5" fmla="*/ 686 h 688"/>
                <a:gd name="T6" fmla="*/ 210 w 688"/>
                <a:gd name="T7" fmla="*/ 606 h 688"/>
                <a:gd name="T8" fmla="*/ 590 w 688"/>
                <a:gd name="T9" fmla="*/ 226 h 688"/>
                <a:gd name="T10" fmla="*/ 686 w 688"/>
                <a:gd name="T11" fmla="*/ 125 h 688"/>
                <a:gd name="T12" fmla="*/ 131 w 688"/>
                <a:gd name="T13" fmla="*/ 658 h 688"/>
                <a:gd name="T14" fmla="*/ 43 w 688"/>
                <a:gd name="T15" fmla="*/ 576 h 688"/>
                <a:gd name="T16" fmla="*/ 45 w 688"/>
                <a:gd name="T17" fmla="*/ 544 h 688"/>
                <a:gd name="T18" fmla="*/ 97 w 688"/>
                <a:gd name="T19" fmla="*/ 570 h 688"/>
                <a:gd name="T20" fmla="*/ 76 w 688"/>
                <a:gd name="T21" fmla="*/ 513 h 688"/>
                <a:gd name="T22" fmla="*/ 129 w 688"/>
                <a:gd name="T23" fmla="*/ 538 h 688"/>
                <a:gd name="T24" fmla="*/ 89 w 688"/>
                <a:gd name="T25" fmla="*/ 499 h 688"/>
                <a:gd name="T26" fmla="*/ 146 w 688"/>
                <a:gd name="T27" fmla="*/ 520 h 688"/>
                <a:gd name="T28" fmla="*/ 124 w 688"/>
                <a:gd name="T29" fmla="*/ 471 h 688"/>
                <a:gd name="T30" fmla="*/ 138 w 688"/>
                <a:gd name="T31" fmla="*/ 450 h 688"/>
                <a:gd name="T32" fmla="*/ 177 w 688"/>
                <a:gd name="T33" fmla="*/ 489 h 688"/>
                <a:gd name="T34" fmla="*/ 152 w 688"/>
                <a:gd name="T35" fmla="*/ 437 h 688"/>
                <a:gd name="T36" fmla="*/ 234 w 688"/>
                <a:gd name="T37" fmla="*/ 486 h 688"/>
                <a:gd name="T38" fmla="*/ 183 w 688"/>
                <a:gd name="T39" fmla="*/ 406 h 688"/>
                <a:gd name="T40" fmla="*/ 239 w 688"/>
                <a:gd name="T41" fmla="*/ 427 h 688"/>
                <a:gd name="T42" fmla="*/ 213 w 688"/>
                <a:gd name="T43" fmla="*/ 374 h 688"/>
                <a:gd name="T44" fmla="*/ 271 w 688"/>
                <a:gd name="T45" fmla="*/ 395 h 688"/>
                <a:gd name="T46" fmla="*/ 245 w 688"/>
                <a:gd name="T47" fmla="*/ 342 h 688"/>
                <a:gd name="T48" fmla="*/ 300 w 688"/>
                <a:gd name="T49" fmla="*/ 366 h 688"/>
                <a:gd name="T50" fmla="*/ 274 w 688"/>
                <a:gd name="T51" fmla="*/ 313 h 688"/>
                <a:gd name="T52" fmla="*/ 274 w 688"/>
                <a:gd name="T53" fmla="*/ 313 h 688"/>
                <a:gd name="T54" fmla="*/ 330 w 688"/>
                <a:gd name="T55" fmla="*/ 337 h 688"/>
                <a:gd name="T56" fmla="*/ 304 w 688"/>
                <a:gd name="T57" fmla="*/ 284 h 688"/>
                <a:gd name="T58" fmla="*/ 304 w 688"/>
                <a:gd name="T59" fmla="*/ 284 h 688"/>
                <a:gd name="T60" fmla="*/ 385 w 688"/>
                <a:gd name="T61" fmla="*/ 333 h 688"/>
                <a:gd name="T62" fmla="*/ 334 w 688"/>
                <a:gd name="T63" fmla="*/ 254 h 688"/>
                <a:gd name="T64" fmla="*/ 395 w 688"/>
                <a:gd name="T65" fmla="*/ 271 h 688"/>
                <a:gd name="T66" fmla="*/ 370 w 688"/>
                <a:gd name="T67" fmla="*/ 219 h 688"/>
                <a:gd name="T68" fmla="*/ 426 w 688"/>
                <a:gd name="T69" fmla="*/ 240 h 688"/>
                <a:gd name="T70" fmla="*/ 400 w 688"/>
                <a:gd name="T71" fmla="*/ 188 h 688"/>
                <a:gd name="T72" fmla="*/ 421 w 688"/>
                <a:gd name="T73" fmla="*/ 173 h 688"/>
                <a:gd name="T74" fmla="*/ 471 w 688"/>
                <a:gd name="T75" fmla="*/ 195 h 688"/>
                <a:gd name="T76" fmla="*/ 449 w 688"/>
                <a:gd name="T77" fmla="*/ 139 h 688"/>
                <a:gd name="T78" fmla="*/ 502 w 688"/>
                <a:gd name="T79" fmla="*/ 164 h 688"/>
                <a:gd name="T80" fmla="*/ 463 w 688"/>
                <a:gd name="T81" fmla="*/ 125 h 688"/>
                <a:gd name="T82" fmla="*/ 508 w 688"/>
                <a:gd name="T83" fmla="*/ 135 h 688"/>
                <a:gd name="T84" fmla="*/ 547 w 688"/>
                <a:gd name="T85" fmla="*/ 173 h 688"/>
                <a:gd name="T86" fmla="*/ 495 w 688"/>
                <a:gd name="T87" fmla="*/ 94 h 688"/>
                <a:gd name="T88" fmla="*/ 575 w 688"/>
                <a:gd name="T89" fmla="*/ 42 h 688"/>
                <a:gd name="T90" fmla="*/ 336 w 688"/>
                <a:gd name="T91" fmla="*/ 453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88" h="688">
                  <a:moveTo>
                    <a:pt x="686" y="125"/>
                  </a:moveTo>
                  <a:cubicBezTo>
                    <a:pt x="676" y="116"/>
                    <a:pt x="581" y="23"/>
                    <a:pt x="559" y="0"/>
                  </a:cubicBezTo>
                  <a:cubicBezTo>
                    <a:pt x="485" y="74"/>
                    <a:pt x="73" y="487"/>
                    <a:pt x="0" y="560"/>
                  </a:cubicBezTo>
                  <a:cubicBezTo>
                    <a:pt x="1" y="561"/>
                    <a:pt x="1" y="562"/>
                    <a:pt x="1" y="562"/>
                  </a:cubicBezTo>
                  <a:cubicBezTo>
                    <a:pt x="13" y="574"/>
                    <a:pt x="24" y="586"/>
                    <a:pt x="36" y="597"/>
                  </a:cubicBezTo>
                  <a:cubicBezTo>
                    <a:pt x="37" y="598"/>
                    <a:pt x="103" y="664"/>
                    <a:pt x="125" y="686"/>
                  </a:cubicBezTo>
                  <a:cubicBezTo>
                    <a:pt x="127" y="688"/>
                    <a:pt x="128" y="688"/>
                    <a:pt x="131" y="686"/>
                  </a:cubicBezTo>
                  <a:cubicBezTo>
                    <a:pt x="157" y="659"/>
                    <a:pt x="184" y="633"/>
                    <a:pt x="210" y="606"/>
                  </a:cubicBezTo>
                  <a:cubicBezTo>
                    <a:pt x="250" y="566"/>
                    <a:pt x="290" y="526"/>
                    <a:pt x="330" y="486"/>
                  </a:cubicBezTo>
                  <a:cubicBezTo>
                    <a:pt x="336" y="480"/>
                    <a:pt x="549" y="267"/>
                    <a:pt x="590" y="226"/>
                  </a:cubicBezTo>
                  <a:cubicBezTo>
                    <a:pt x="622" y="194"/>
                    <a:pt x="654" y="163"/>
                    <a:pt x="686" y="131"/>
                  </a:cubicBezTo>
                  <a:cubicBezTo>
                    <a:pt x="687" y="129"/>
                    <a:pt x="688" y="128"/>
                    <a:pt x="686" y="125"/>
                  </a:cubicBezTo>
                  <a:close/>
                  <a:moveTo>
                    <a:pt x="336" y="453"/>
                  </a:moveTo>
                  <a:cubicBezTo>
                    <a:pt x="267" y="521"/>
                    <a:pt x="199" y="590"/>
                    <a:pt x="131" y="658"/>
                  </a:cubicBezTo>
                  <a:cubicBezTo>
                    <a:pt x="128" y="661"/>
                    <a:pt x="127" y="660"/>
                    <a:pt x="124" y="658"/>
                  </a:cubicBezTo>
                  <a:cubicBezTo>
                    <a:pt x="109" y="642"/>
                    <a:pt x="45" y="579"/>
                    <a:pt x="43" y="576"/>
                  </a:cubicBezTo>
                  <a:cubicBezTo>
                    <a:pt x="38" y="571"/>
                    <a:pt x="32" y="566"/>
                    <a:pt x="27" y="561"/>
                  </a:cubicBezTo>
                  <a:cubicBezTo>
                    <a:pt x="34" y="555"/>
                    <a:pt x="39" y="550"/>
                    <a:pt x="45" y="544"/>
                  </a:cubicBezTo>
                  <a:cubicBezTo>
                    <a:pt x="55" y="554"/>
                    <a:pt x="71" y="571"/>
                    <a:pt x="83" y="583"/>
                  </a:cubicBezTo>
                  <a:cubicBezTo>
                    <a:pt x="97" y="570"/>
                    <a:pt x="97" y="570"/>
                    <a:pt x="97" y="570"/>
                  </a:cubicBezTo>
                  <a:cubicBezTo>
                    <a:pt x="58" y="530"/>
                    <a:pt x="58" y="530"/>
                    <a:pt x="58" y="530"/>
                  </a:cubicBezTo>
                  <a:cubicBezTo>
                    <a:pt x="64" y="524"/>
                    <a:pt x="70" y="519"/>
                    <a:pt x="76" y="513"/>
                  </a:cubicBezTo>
                  <a:cubicBezTo>
                    <a:pt x="86" y="523"/>
                    <a:pt x="102" y="539"/>
                    <a:pt x="115" y="551"/>
                  </a:cubicBezTo>
                  <a:cubicBezTo>
                    <a:pt x="129" y="538"/>
                    <a:pt x="129" y="538"/>
                    <a:pt x="129" y="538"/>
                  </a:cubicBezTo>
                  <a:cubicBezTo>
                    <a:pt x="119" y="528"/>
                    <a:pt x="102" y="511"/>
                    <a:pt x="93" y="503"/>
                  </a:cubicBezTo>
                  <a:cubicBezTo>
                    <a:pt x="90" y="499"/>
                    <a:pt x="89" y="499"/>
                    <a:pt x="89" y="499"/>
                  </a:cubicBezTo>
                  <a:cubicBezTo>
                    <a:pt x="107" y="481"/>
                    <a:pt x="107" y="481"/>
                    <a:pt x="107" y="481"/>
                  </a:cubicBezTo>
                  <a:cubicBezTo>
                    <a:pt x="116" y="491"/>
                    <a:pt x="136" y="510"/>
                    <a:pt x="146" y="520"/>
                  </a:cubicBezTo>
                  <a:cubicBezTo>
                    <a:pt x="159" y="507"/>
                    <a:pt x="159" y="507"/>
                    <a:pt x="159" y="507"/>
                  </a:cubicBezTo>
                  <a:cubicBezTo>
                    <a:pt x="150" y="497"/>
                    <a:pt x="133" y="480"/>
                    <a:pt x="124" y="471"/>
                  </a:cubicBezTo>
                  <a:cubicBezTo>
                    <a:pt x="123" y="470"/>
                    <a:pt x="122" y="469"/>
                    <a:pt x="120" y="467"/>
                  </a:cubicBezTo>
                  <a:cubicBezTo>
                    <a:pt x="125" y="462"/>
                    <a:pt x="132" y="455"/>
                    <a:pt x="138" y="450"/>
                  </a:cubicBezTo>
                  <a:cubicBezTo>
                    <a:pt x="138" y="450"/>
                    <a:pt x="139" y="452"/>
                    <a:pt x="140" y="453"/>
                  </a:cubicBezTo>
                  <a:cubicBezTo>
                    <a:pt x="150" y="462"/>
                    <a:pt x="166" y="479"/>
                    <a:pt x="177" y="489"/>
                  </a:cubicBezTo>
                  <a:cubicBezTo>
                    <a:pt x="191" y="475"/>
                    <a:pt x="191" y="475"/>
                    <a:pt x="191" y="475"/>
                  </a:cubicBezTo>
                  <a:cubicBezTo>
                    <a:pt x="179" y="463"/>
                    <a:pt x="162" y="447"/>
                    <a:pt x="152" y="437"/>
                  </a:cubicBezTo>
                  <a:cubicBezTo>
                    <a:pt x="158" y="431"/>
                    <a:pt x="163" y="425"/>
                    <a:pt x="169" y="420"/>
                  </a:cubicBezTo>
                  <a:cubicBezTo>
                    <a:pt x="191" y="441"/>
                    <a:pt x="212" y="464"/>
                    <a:pt x="234" y="486"/>
                  </a:cubicBezTo>
                  <a:cubicBezTo>
                    <a:pt x="240" y="480"/>
                    <a:pt x="244" y="476"/>
                    <a:pt x="248" y="471"/>
                  </a:cubicBezTo>
                  <a:cubicBezTo>
                    <a:pt x="227" y="449"/>
                    <a:pt x="205" y="428"/>
                    <a:pt x="183" y="406"/>
                  </a:cubicBezTo>
                  <a:cubicBezTo>
                    <a:pt x="189" y="400"/>
                    <a:pt x="194" y="394"/>
                    <a:pt x="201" y="388"/>
                  </a:cubicBezTo>
                  <a:cubicBezTo>
                    <a:pt x="207" y="394"/>
                    <a:pt x="231" y="418"/>
                    <a:pt x="239" y="427"/>
                  </a:cubicBezTo>
                  <a:cubicBezTo>
                    <a:pt x="253" y="413"/>
                    <a:pt x="253" y="413"/>
                    <a:pt x="253" y="413"/>
                  </a:cubicBezTo>
                  <a:cubicBezTo>
                    <a:pt x="241" y="401"/>
                    <a:pt x="223" y="384"/>
                    <a:pt x="213" y="374"/>
                  </a:cubicBezTo>
                  <a:cubicBezTo>
                    <a:pt x="214" y="373"/>
                    <a:pt x="221" y="366"/>
                    <a:pt x="231" y="356"/>
                  </a:cubicBezTo>
                  <a:cubicBezTo>
                    <a:pt x="271" y="395"/>
                    <a:pt x="271" y="395"/>
                    <a:pt x="271" y="395"/>
                  </a:cubicBezTo>
                  <a:cubicBezTo>
                    <a:pt x="284" y="382"/>
                    <a:pt x="284" y="382"/>
                    <a:pt x="284" y="382"/>
                  </a:cubicBezTo>
                  <a:cubicBezTo>
                    <a:pt x="245" y="342"/>
                    <a:pt x="245" y="342"/>
                    <a:pt x="245" y="342"/>
                  </a:cubicBezTo>
                  <a:cubicBezTo>
                    <a:pt x="250" y="337"/>
                    <a:pt x="255" y="332"/>
                    <a:pt x="261" y="327"/>
                  </a:cubicBezTo>
                  <a:cubicBezTo>
                    <a:pt x="300" y="366"/>
                    <a:pt x="300" y="366"/>
                    <a:pt x="300" y="366"/>
                  </a:cubicBezTo>
                  <a:cubicBezTo>
                    <a:pt x="314" y="353"/>
                    <a:pt x="314" y="353"/>
                    <a:pt x="314" y="353"/>
                  </a:cubicBezTo>
                  <a:cubicBezTo>
                    <a:pt x="274" y="313"/>
                    <a:pt x="274" y="313"/>
                    <a:pt x="274" y="313"/>
                  </a:cubicBezTo>
                  <a:cubicBezTo>
                    <a:pt x="274" y="313"/>
                    <a:pt x="274" y="313"/>
                    <a:pt x="274" y="313"/>
                  </a:cubicBezTo>
                  <a:cubicBezTo>
                    <a:pt x="274" y="313"/>
                    <a:pt x="274" y="313"/>
                    <a:pt x="274" y="313"/>
                  </a:cubicBezTo>
                  <a:cubicBezTo>
                    <a:pt x="280" y="308"/>
                    <a:pt x="285" y="303"/>
                    <a:pt x="290" y="297"/>
                  </a:cubicBezTo>
                  <a:cubicBezTo>
                    <a:pt x="330" y="337"/>
                    <a:pt x="330" y="337"/>
                    <a:pt x="330" y="337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04" y="284"/>
                    <a:pt x="304" y="284"/>
                    <a:pt x="304" y="284"/>
                  </a:cubicBezTo>
                  <a:cubicBezTo>
                    <a:pt x="304" y="284"/>
                    <a:pt x="304" y="284"/>
                    <a:pt x="304" y="284"/>
                  </a:cubicBezTo>
                  <a:cubicBezTo>
                    <a:pt x="304" y="284"/>
                    <a:pt x="304" y="284"/>
                    <a:pt x="304" y="284"/>
                  </a:cubicBezTo>
                  <a:cubicBezTo>
                    <a:pt x="309" y="278"/>
                    <a:pt x="315" y="273"/>
                    <a:pt x="320" y="268"/>
                  </a:cubicBezTo>
                  <a:cubicBezTo>
                    <a:pt x="385" y="333"/>
                    <a:pt x="385" y="333"/>
                    <a:pt x="385" y="333"/>
                  </a:cubicBezTo>
                  <a:cubicBezTo>
                    <a:pt x="399" y="320"/>
                    <a:pt x="399" y="320"/>
                    <a:pt x="399" y="320"/>
                  </a:cubicBezTo>
                  <a:cubicBezTo>
                    <a:pt x="334" y="254"/>
                    <a:pt x="334" y="254"/>
                    <a:pt x="334" y="254"/>
                  </a:cubicBezTo>
                  <a:cubicBezTo>
                    <a:pt x="347" y="241"/>
                    <a:pt x="356" y="232"/>
                    <a:pt x="356" y="232"/>
                  </a:cubicBezTo>
                  <a:cubicBezTo>
                    <a:pt x="357" y="233"/>
                    <a:pt x="384" y="260"/>
                    <a:pt x="395" y="271"/>
                  </a:cubicBezTo>
                  <a:cubicBezTo>
                    <a:pt x="409" y="257"/>
                    <a:pt x="409" y="257"/>
                    <a:pt x="409" y="257"/>
                  </a:cubicBezTo>
                  <a:cubicBezTo>
                    <a:pt x="396" y="245"/>
                    <a:pt x="379" y="228"/>
                    <a:pt x="370" y="219"/>
                  </a:cubicBezTo>
                  <a:cubicBezTo>
                    <a:pt x="376" y="213"/>
                    <a:pt x="382" y="207"/>
                    <a:pt x="388" y="201"/>
                  </a:cubicBezTo>
                  <a:cubicBezTo>
                    <a:pt x="398" y="211"/>
                    <a:pt x="426" y="240"/>
                    <a:pt x="426" y="240"/>
                  </a:cubicBezTo>
                  <a:cubicBezTo>
                    <a:pt x="440" y="226"/>
                    <a:pt x="440" y="226"/>
                    <a:pt x="440" y="226"/>
                  </a:cubicBezTo>
                  <a:cubicBezTo>
                    <a:pt x="400" y="188"/>
                    <a:pt x="400" y="188"/>
                    <a:pt x="400" y="188"/>
                  </a:cubicBezTo>
                  <a:cubicBezTo>
                    <a:pt x="417" y="170"/>
                    <a:pt x="417" y="170"/>
                    <a:pt x="417" y="170"/>
                  </a:cubicBezTo>
                  <a:cubicBezTo>
                    <a:pt x="417" y="170"/>
                    <a:pt x="420" y="172"/>
                    <a:pt x="421" y="173"/>
                  </a:cubicBezTo>
                  <a:cubicBezTo>
                    <a:pt x="429" y="181"/>
                    <a:pt x="457" y="209"/>
                    <a:pt x="457" y="209"/>
                  </a:cubicBezTo>
                  <a:cubicBezTo>
                    <a:pt x="471" y="195"/>
                    <a:pt x="471" y="195"/>
                    <a:pt x="471" y="195"/>
                  </a:cubicBezTo>
                  <a:cubicBezTo>
                    <a:pt x="432" y="156"/>
                    <a:pt x="432" y="156"/>
                    <a:pt x="432" y="156"/>
                  </a:cubicBezTo>
                  <a:cubicBezTo>
                    <a:pt x="449" y="139"/>
                    <a:pt x="449" y="139"/>
                    <a:pt x="449" y="139"/>
                  </a:cubicBezTo>
                  <a:cubicBezTo>
                    <a:pt x="489" y="178"/>
                    <a:pt x="489" y="178"/>
                    <a:pt x="489" y="178"/>
                  </a:cubicBezTo>
                  <a:cubicBezTo>
                    <a:pt x="502" y="164"/>
                    <a:pt x="502" y="164"/>
                    <a:pt x="502" y="164"/>
                  </a:cubicBezTo>
                  <a:cubicBezTo>
                    <a:pt x="478" y="140"/>
                    <a:pt x="478" y="140"/>
                    <a:pt x="478" y="140"/>
                  </a:cubicBezTo>
                  <a:cubicBezTo>
                    <a:pt x="473" y="135"/>
                    <a:pt x="463" y="125"/>
                    <a:pt x="463" y="125"/>
                  </a:cubicBezTo>
                  <a:cubicBezTo>
                    <a:pt x="481" y="107"/>
                    <a:pt x="481" y="107"/>
                    <a:pt x="481" y="107"/>
                  </a:cubicBezTo>
                  <a:cubicBezTo>
                    <a:pt x="481" y="107"/>
                    <a:pt x="500" y="127"/>
                    <a:pt x="508" y="135"/>
                  </a:cubicBezTo>
                  <a:cubicBezTo>
                    <a:pt x="520" y="147"/>
                    <a:pt x="544" y="170"/>
                    <a:pt x="544" y="170"/>
                  </a:cubicBezTo>
                  <a:cubicBezTo>
                    <a:pt x="547" y="173"/>
                    <a:pt x="547" y="173"/>
                    <a:pt x="547" y="173"/>
                  </a:cubicBezTo>
                  <a:cubicBezTo>
                    <a:pt x="561" y="160"/>
                    <a:pt x="561" y="160"/>
                    <a:pt x="561" y="160"/>
                  </a:cubicBezTo>
                  <a:cubicBezTo>
                    <a:pt x="495" y="94"/>
                    <a:pt x="495" y="94"/>
                    <a:pt x="495" y="94"/>
                  </a:cubicBezTo>
                  <a:cubicBezTo>
                    <a:pt x="561" y="28"/>
                    <a:pt x="561" y="28"/>
                    <a:pt x="561" y="28"/>
                  </a:cubicBezTo>
                  <a:cubicBezTo>
                    <a:pt x="575" y="42"/>
                    <a:pt x="575" y="42"/>
                    <a:pt x="575" y="42"/>
                  </a:cubicBezTo>
                  <a:cubicBezTo>
                    <a:pt x="661" y="129"/>
                    <a:pt x="661" y="129"/>
                    <a:pt x="661" y="129"/>
                  </a:cubicBezTo>
                  <a:cubicBezTo>
                    <a:pt x="661" y="129"/>
                    <a:pt x="337" y="453"/>
                    <a:pt x="336" y="45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grpSp>
          <p:nvGrpSpPr>
            <p:cNvPr id="40" name="Group 19">
              <a:extLst>
                <a:ext uri="{FF2B5EF4-FFF2-40B4-BE49-F238E27FC236}">
                  <a16:creationId xmlns:a16="http://schemas.microsoft.com/office/drawing/2014/main" id="{7B3C5A31-F495-4AA6-97C4-3D6AA299BD9B}"/>
                </a:ext>
              </a:extLst>
            </p:cNvPr>
            <p:cNvGrpSpPr/>
            <p:nvPr/>
          </p:nvGrpSpPr>
          <p:grpSpPr>
            <a:xfrm>
              <a:off x="3643638" y="3459163"/>
              <a:ext cx="2108200" cy="2227126"/>
              <a:chOff x="3643638" y="3459163"/>
              <a:chExt cx="2108200" cy="2227126"/>
            </a:xfrm>
          </p:grpSpPr>
          <p:sp>
            <p:nvSpPr>
              <p:cNvPr id="41" name="Rectangle 18">
                <a:extLst>
                  <a:ext uri="{FF2B5EF4-FFF2-40B4-BE49-F238E27FC236}">
                    <a16:creationId xmlns:a16="http://schemas.microsoft.com/office/drawing/2014/main" id="{2B36D4D1-D392-42D3-AFFD-41C8028A6B12}"/>
                  </a:ext>
                </a:extLst>
              </p:cNvPr>
              <p:cNvSpPr/>
              <p:nvPr/>
            </p:nvSpPr>
            <p:spPr>
              <a:xfrm rot="2700000">
                <a:off x="3841095" y="4474516"/>
                <a:ext cx="2026170" cy="3973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>
                  <a:defRPr/>
                </a:pPr>
                <a:endParaRPr lang="en-US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9C10D780-C59C-496E-8ABB-87D906FDA4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3638" y="3459163"/>
                <a:ext cx="2108200" cy="2162175"/>
              </a:xfrm>
              <a:custGeom>
                <a:avLst/>
                <a:gdLst>
                  <a:gd name="T0" fmla="*/ 54 w 663"/>
                  <a:gd name="T1" fmla="*/ 111 h 679"/>
                  <a:gd name="T2" fmla="*/ 93 w 663"/>
                  <a:gd name="T3" fmla="*/ 193 h 679"/>
                  <a:gd name="T4" fmla="*/ 102 w 663"/>
                  <a:gd name="T5" fmla="*/ 211 h 679"/>
                  <a:gd name="T6" fmla="*/ 514 w 663"/>
                  <a:gd name="T7" fmla="*/ 623 h 679"/>
                  <a:gd name="T8" fmla="*/ 592 w 663"/>
                  <a:gd name="T9" fmla="*/ 649 h 679"/>
                  <a:gd name="T10" fmla="*/ 644 w 663"/>
                  <a:gd name="T11" fmla="*/ 597 h 679"/>
                  <a:gd name="T12" fmla="*/ 645 w 663"/>
                  <a:gd name="T13" fmla="*/ 535 h 679"/>
                  <a:gd name="T14" fmla="*/ 217 w 663"/>
                  <a:gd name="T15" fmla="*/ 107 h 679"/>
                  <a:gd name="T16" fmla="*/ 207 w 663"/>
                  <a:gd name="T17" fmla="*/ 99 h 679"/>
                  <a:gd name="T18" fmla="*/ 188 w 663"/>
                  <a:gd name="T19" fmla="*/ 89 h 679"/>
                  <a:gd name="T20" fmla="*/ 124 w 663"/>
                  <a:gd name="T21" fmla="*/ 59 h 679"/>
                  <a:gd name="T22" fmla="*/ 61 w 663"/>
                  <a:gd name="T23" fmla="*/ 29 h 679"/>
                  <a:gd name="T24" fmla="*/ 4 w 663"/>
                  <a:gd name="T25" fmla="*/ 1 h 679"/>
                  <a:gd name="T26" fmla="*/ 0 w 663"/>
                  <a:gd name="T27" fmla="*/ 0 h 679"/>
                  <a:gd name="T28" fmla="*/ 33 w 663"/>
                  <a:gd name="T29" fmla="*/ 68 h 679"/>
                  <a:gd name="T30" fmla="*/ 54 w 663"/>
                  <a:gd name="T31" fmla="*/ 111 h 679"/>
                  <a:gd name="T32" fmla="*/ 579 w 663"/>
                  <a:gd name="T33" fmla="*/ 499 h 679"/>
                  <a:gd name="T34" fmla="*/ 629 w 663"/>
                  <a:gd name="T35" fmla="*/ 550 h 679"/>
                  <a:gd name="T36" fmla="*/ 630 w 663"/>
                  <a:gd name="T37" fmla="*/ 582 h 679"/>
                  <a:gd name="T38" fmla="*/ 582 w 663"/>
                  <a:gd name="T39" fmla="*/ 629 h 679"/>
                  <a:gd name="T40" fmla="*/ 552 w 663"/>
                  <a:gd name="T41" fmla="*/ 630 h 679"/>
                  <a:gd name="T42" fmla="*/ 487 w 663"/>
                  <a:gd name="T43" fmla="*/ 565 h 679"/>
                  <a:gd name="T44" fmla="*/ 485 w 663"/>
                  <a:gd name="T45" fmla="*/ 563 h 679"/>
                  <a:gd name="T46" fmla="*/ 563 w 663"/>
                  <a:gd name="T47" fmla="*/ 484 h 679"/>
                  <a:gd name="T48" fmla="*/ 579 w 663"/>
                  <a:gd name="T49" fmla="*/ 499 h 679"/>
                  <a:gd name="T50" fmla="*/ 189 w 663"/>
                  <a:gd name="T51" fmla="*/ 140 h 679"/>
                  <a:gd name="T52" fmla="*/ 202 w 663"/>
                  <a:gd name="T53" fmla="*/ 141 h 679"/>
                  <a:gd name="T54" fmla="*/ 295 w 663"/>
                  <a:gd name="T55" fmla="*/ 234 h 679"/>
                  <a:gd name="T56" fmla="*/ 531 w 663"/>
                  <a:gd name="T57" fmla="*/ 471 h 679"/>
                  <a:gd name="T58" fmla="*/ 530 w 663"/>
                  <a:gd name="T59" fmla="*/ 482 h 679"/>
                  <a:gd name="T60" fmla="*/ 519 w 663"/>
                  <a:gd name="T61" fmla="*/ 482 h 679"/>
                  <a:gd name="T62" fmla="*/ 475 w 663"/>
                  <a:gd name="T63" fmla="*/ 438 h 679"/>
                  <a:gd name="T64" fmla="*/ 350 w 663"/>
                  <a:gd name="T65" fmla="*/ 312 h 679"/>
                  <a:gd name="T66" fmla="*/ 201 w 663"/>
                  <a:gd name="T67" fmla="*/ 164 h 679"/>
                  <a:gd name="T68" fmla="*/ 190 w 663"/>
                  <a:gd name="T69" fmla="*/ 153 h 679"/>
                  <a:gd name="T70" fmla="*/ 189 w 663"/>
                  <a:gd name="T71" fmla="*/ 140 h 679"/>
                  <a:gd name="T72" fmla="*/ 208 w 663"/>
                  <a:gd name="T73" fmla="*/ 244 h 679"/>
                  <a:gd name="T74" fmla="*/ 348 w 663"/>
                  <a:gd name="T75" fmla="*/ 383 h 679"/>
                  <a:gd name="T76" fmla="*/ 481 w 663"/>
                  <a:gd name="T77" fmla="*/ 517 h 679"/>
                  <a:gd name="T78" fmla="*/ 481 w 663"/>
                  <a:gd name="T79" fmla="*/ 531 h 679"/>
                  <a:gd name="T80" fmla="*/ 469 w 663"/>
                  <a:gd name="T81" fmla="*/ 528 h 679"/>
                  <a:gd name="T82" fmla="*/ 409 w 663"/>
                  <a:gd name="T83" fmla="*/ 468 h 679"/>
                  <a:gd name="T84" fmla="*/ 221 w 663"/>
                  <a:gd name="T85" fmla="*/ 280 h 679"/>
                  <a:gd name="T86" fmla="*/ 140 w 663"/>
                  <a:gd name="T87" fmla="*/ 199 h 679"/>
                  <a:gd name="T88" fmla="*/ 141 w 663"/>
                  <a:gd name="T89" fmla="*/ 184 h 679"/>
                  <a:gd name="T90" fmla="*/ 150 w 663"/>
                  <a:gd name="T91" fmla="*/ 186 h 679"/>
                  <a:gd name="T92" fmla="*/ 208 w 663"/>
                  <a:gd name="T93" fmla="*/ 244 h 679"/>
                  <a:gd name="T94" fmla="*/ 63 w 663"/>
                  <a:gd name="T95" fmla="*/ 86 h 679"/>
                  <a:gd name="T96" fmla="*/ 87 w 663"/>
                  <a:gd name="T97" fmla="*/ 62 h 679"/>
                  <a:gd name="T98" fmla="*/ 94 w 663"/>
                  <a:gd name="T99" fmla="*/ 61 h 679"/>
                  <a:gd name="T100" fmla="*/ 163 w 663"/>
                  <a:gd name="T101" fmla="*/ 94 h 679"/>
                  <a:gd name="T102" fmla="*/ 175 w 663"/>
                  <a:gd name="T103" fmla="*/ 100 h 679"/>
                  <a:gd name="T104" fmla="*/ 152 w 663"/>
                  <a:gd name="T105" fmla="*/ 107 h 679"/>
                  <a:gd name="T106" fmla="*/ 143 w 663"/>
                  <a:gd name="T107" fmla="*/ 142 h 679"/>
                  <a:gd name="T108" fmla="*/ 109 w 663"/>
                  <a:gd name="T109" fmla="*/ 152 h 679"/>
                  <a:gd name="T110" fmla="*/ 101 w 663"/>
                  <a:gd name="T111" fmla="*/ 175 h 679"/>
                  <a:gd name="T112" fmla="*/ 93 w 663"/>
                  <a:gd name="T113" fmla="*/ 158 h 679"/>
                  <a:gd name="T114" fmla="*/ 62 w 663"/>
                  <a:gd name="T115" fmla="*/ 94 h 679"/>
                  <a:gd name="T116" fmla="*/ 63 w 663"/>
                  <a:gd name="T117" fmla="*/ 86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63" h="679">
                    <a:moveTo>
                      <a:pt x="54" y="111"/>
                    </a:moveTo>
                    <a:cubicBezTo>
                      <a:pt x="67" y="138"/>
                      <a:pt x="80" y="166"/>
                      <a:pt x="93" y="193"/>
                    </a:cubicBezTo>
                    <a:cubicBezTo>
                      <a:pt x="96" y="199"/>
                      <a:pt x="98" y="206"/>
                      <a:pt x="102" y="211"/>
                    </a:cubicBezTo>
                    <a:cubicBezTo>
                      <a:pt x="130" y="239"/>
                      <a:pt x="457" y="564"/>
                      <a:pt x="514" y="623"/>
                    </a:cubicBezTo>
                    <a:cubicBezTo>
                      <a:pt x="531" y="640"/>
                      <a:pt x="558" y="679"/>
                      <a:pt x="592" y="649"/>
                    </a:cubicBezTo>
                    <a:cubicBezTo>
                      <a:pt x="593" y="649"/>
                      <a:pt x="639" y="602"/>
                      <a:pt x="644" y="597"/>
                    </a:cubicBezTo>
                    <a:cubicBezTo>
                      <a:pt x="663" y="581"/>
                      <a:pt x="662" y="552"/>
                      <a:pt x="645" y="535"/>
                    </a:cubicBezTo>
                    <a:cubicBezTo>
                      <a:pt x="590" y="480"/>
                      <a:pt x="250" y="140"/>
                      <a:pt x="217" y="107"/>
                    </a:cubicBezTo>
                    <a:cubicBezTo>
                      <a:pt x="214" y="104"/>
                      <a:pt x="211" y="101"/>
                      <a:pt x="207" y="99"/>
                    </a:cubicBezTo>
                    <a:cubicBezTo>
                      <a:pt x="201" y="95"/>
                      <a:pt x="194" y="93"/>
                      <a:pt x="188" y="89"/>
                    </a:cubicBezTo>
                    <a:cubicBezTo>
                      <a:pt x="166" y="79"/>
                      <a:pt x="145" y="69"/>
                      <a:pt x="124" y="59"/>
                    </a:cubicBezTo>
                    <a:cubicBezTo>
                      <a:pt x="103" y="49"/>
                      <a:pt x="82" y="39"/>
                      <a:pt x="61" y="29"/>
                    </a:cubicBezTo>
                    <a:cubicBezTo>
                      <a:pt x="42" y="20"/>
                      <a:pt x="23" y="10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ubicBezTo>
                      <a:pt x="11" y="23"/>
                      <a:pt x="22" y="46"/>
                      <a:pt x="33" y="68"/>
                    </a:cubicBezTo>
                    <a:cubicBezTo>
                      <a:pt x="40" y="82"/>
                      <a:pt x="47" y="96"/>
                      <a:pt x="54" y="111"/>
                    </a:cubicBezTo>
                    <a:close/>
                    <a:moveTo>
                      <a:pt x="579" y="499"/>
                    </a:moveTo>
                    <a:cubicBezTo>
                      <a:pt x="596" y="516"/>
                      <a:pt x="613" y="533"/>
                      <a:pt x="629" y="550"/>
                    </a:cubicBezTo>
                    <a:cubicBezTo>
                      <a:pt x="640" y="560"/>
                      <a:pt x="640" y="572"/>
                      <a:pt x="630" y="582"/>
                    </a:cubicBezTo>
                    <a:cubicBezTo>
                      <a:pt x="614" y="598"/>
                      <a:pt x="598" y="614"/>
                      <a:pt x="582" y="629"/>
                    </a:cubicBezTo>
                    <a:cubicBezTo>
                      <a:pt x="573" y="639"/>
                      <a:pt x="561" y="639"/>
                      <a:pt x="552" y="630"/>
                    </a:cubicBezTo>
                    <a:cubicBezTo>
                      <a:pt x="530" y="608"/>
                      <a:pt x="508" y="586"/>
                      <a:pt x="487" y="565"/>
                    </a:cubicBezTo>
                    <a:cubicBezTo>
                      <a:pt x="486" y="564"/>
                      <a:pt x="485" y="563"/>
                      <a:pt x="485" y="563"/>
                    </a:cubicBezTo>
                    <a:cubicBezTo>
                      <a:pt x="511" y="537"/>
                      <a:pt x="537" y="511"/>
                      <a:pt x="563" y="484"/>
                    </a:cubicBezTo>
                    <a:cubicBezTo>
                      <a:pt x="568" y="489"/>
                      <a:pt x="574" y="494"/>
                      <a:pt x="579" y="499"/>
                    </a:cubicBezTo>
                    <a:close/>
                    <a:moveTo>
                      <a:pt x="189" y="140"/>
                    </a:moveTo>
                    <a:cubicBezTo>
                      <a:pt x="192" y="137"/>
                      <a:pt x="198" y="137"/>
                      <a:pt x="202" y="141"/>
                    </a:cubicBezTo>
                    <a:cubicBezTo>
                      <a:pt x="233" y="172"/>
                      <a:pt x="264" y="203"/>
                      <a:pt x="295" y="234"/>
                    </a:cubicBezTo>
                    <a:cubicBezTo>
                      <a:pt x="365" y="304"/>
                      <a:pt x="528" y="466"/>
                      <a:pt x="531" y="471"/>
                    </a:cubicBezTo>
                    <a:cubicBezTo>
                      <a:pt x="534" y="475"/>
                      <a:pt x="533" y="479"/>
                      <a:pt x="530" y="482"/>
                    </a:cubicBezTo>
                    <a:cubicBezTo>
                      <a:pt x="527" y="485"/>
                      <a:pt x="522" y="485"/>
                      <a:pt x="519" y="482"/>
                    </a:cubicBezTo>
                    <a:cubicBezTo>
                      <a:pt x="475" y="438"/>
                      <a:pt x="475" y="438"/>
                      <a:pt x="475" y="438"/>
                    </a:cubicBezTo>
                    <a:cubicBezTo>
                      <a:pt x="350" y="312"/>
                      <a:pt x="350" y="312"/>
                      <a:pt x="350" y="312"/>
                    </a:cubicBezTo>
                    <a:cubicBezTo>
                      <a:pt x="201" y="164"/>
                      <a:pt x="201" y="164"/>
                      <a:pt x="201" y="164"/>
                    </a:cubicBezTo>
                    <a:cubicBezTo>
                      <a:pt x="201" y="164"/>
                      <a:pt x="194" y="157"/>
                      <a:pt x="190" y="153"/>
                    </a:cubicBezTo>
                    <a:cubicBezTo>
                      <a:pt x="186" y="148"/>
                      <a:pt x="185" y="144"/>
                      <a:pt x="189" y="140"/>
                    </a:cubicBezTo>
                    <a:close/>
                    <a:moveTo>
                      <a:pt x="208" y="244"/>
                    </a:moveTo>
                    <a:cubicBezTo>
                      <a:pt x="255" y="290"/>
                      <a:pt x="301" y="337"/>
                      <a:pt x="348" y="383"/>
                    </a:cubicBezTo>
                    <a:cubicBezTo>
                      <a:pt x="383" y="418"/>
                      <a:pt x="476" y="511"/>
                      <a:pt x="481" y="517"/>
                    </a:cubicBezTo>
                    <a:cubicBezTo>
                      <a:pt x="486" y="522"/>
                      <a:pt x="486" y="527"/>
                      <a:pt x="481" y="531"/>
                    </a:cubicBezTo>
                    <a:cubicBezTo>
                      <a:pt x="477" y="533"/>
                      <a:pt x="473" y="532"/>
                      <a:pt x="469" y="528"/>
                    </a:cubicBezTo>
                    <a:cubicBezTo>
                      <a:pt x="449" y="508"/>
                      <a:pt x="429" y="488"/>
                      <a:pt x="409" y="468"/>
                    </a:cubicBezTo>
                    <a:cubicBezTo>
                      <a:pt x="346" y="405"/>
                      <a:pt x="284" y="343"/>
                      <a:pt x="221" y="280"/>
                    </a:cubicBezTo>
                    <a:cubicBezTo>
                      <a:pt x="194" y="253"/>
                      <a:pt x="167" y="226"/>
                      <a:pt x="140" y="199"/>
                    </a:cubicBezTo>
                    <a:cubicBezTo>
                      <a:pt x="134" y="193"/>
                      <a:pt x="134" y="186"/>
                      <a:pt x="141" y="184"/>
                    </a:cubicBezTo>
                    <a:cubicBezTo>
                      <a:pt x="145" y="182"/>
                      <a:pt x="148" y="184"/>
                      <a:pt x="150" y="186"/>
                    </a:cubicBezTo>
                    <a:cubicBezTo>
                      <a:pt x="170" y="205"/>
                      <a:pt x="189" y="224"/>
                      <a:pt x="208" y="244"/>
                    </a:cubicBezTo>
                    <a:close/>
                    <a:moveTo>
                      <a:pt x="63" y="86"/>
                    </a:moveTo>
                    <a:cubicBezTo>
                      <a:pt x="72" y="79"/>
                      <a:pt x="79" y="70"/>
                      <a:pt x="87" y="62"/>
                    </a:cubicBezTo>
                    <a:cubicBezTo>
                      <a:pt x="89" y="60"/>
                      <a:pt x="91" y="60"/>
                      <a:pt x="94" y="61"/>
                    </a:cubicBezTo>
                    <a:cubicBezTo>
                      <a:pt x="117" y="72"/>
                      <a:pt x="140" y="83"/>
                      <a:pt x="163" y="94"/>
                    </a:cubicBezTo>
                    <a:cubicBezTo>
                      <a:pt x="167" y="96"/>
                      <a:pt x="171" y="98"/>
                      <a:pt x="175" y="100"/>
                    </a:cubicBezTo>
                    <a:cubicBezTo>
                      <a:pt x="172" y="105"/>
                      <a:pt x="172" y="105"/>
                      <a:pt x="152" y="107"/>
                    </a:cubicBezTo>
                    <a:cubicBezTo>
                      <a:pt x="155" y="120"/>
                      <a:pt x="153" y="132"/>
                      <a:pt x="143" y="142"/>
                    </a:cubicBezTo>
                    <a:cubicBezTo>
                      <a:pt x="134" y="151"/>
                      <a:pt x="122" y="154"/>
                      <a:pt x="109" y="152"/>
                    </a:cubicBezTo>
                    <a:cubicBezTo>
                      <a:pt x="107" y="159"/>
                      <a:pt x="109" y="168"/>
                      <a:pt x="101" y="175"/>
                    </a:cubicBezTo>
                    <a:cubicBezTo>
                      <a:pt x="98" y="169"/>
                      <a:pt x="96" y="164"/>
                      <a:pt x="93" y="158"/>
                    </a:cubicBezTo>
                    <a:cubicBezTo>
                      <a:pt x="83" y="137"/>
                      <a:pt x="72" y="116"/>
                      <a:pt x="62" y="94"/>
                    </a:cubicBezTo>
                    <a:cubicBezTo>
                      <a:pt x="61" y="91"/>
                      <a:pt x="60" y="89"/>
                      <a:pt x="63" y="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US" dirty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247852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Unterrichtsplanung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freies Arbeiten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11271" y="1649973"/>
            <a:ext cx="5766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Sie haben nun Zeit für die Weiterarbeit bis:</a:t>
            </a:r>
          </a:p>
          <a:p>
            <a:pPr algn="ctr">
              <a:lnSpc>
                <a:spcPct val="150000"/>
              </a:lnSpc>
            </a:pPr>
            <a:endParaRPr lang="de-DE" sz="2000" b="1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de-DE" sz="2800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17:15 / 19:15 Uhr</a:t>
            </a:r>
          </a:p>
          <a:p>
            <a:pPr algn="ctr">
              <a:lnSpc>
                <a:spcPct val="150000"/>
              </a:lnSpc>
            </a:pPr>
            <a:endParaRPr lang="de-DE" sz="2000" b="1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algn="ctr">
              <a:lnSpc>
                <a:spcPct val="150000"/>
              </a:lnSpc>
            </a:pPr>
            <a:endParaRPr lang="de-DE" sz="2000" b="1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de-DE" sz="20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Anschließend: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Klärung offener Fragen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Ausblick auf die nächsten Sitzungen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b="1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de-DE" sz="20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</a:t>
            </a:r>
          </a:p>
        </p:txBody>
      </p:sp>
      <p:pic>
        <p:nvPicPr>
          <p:cNvPr id="1026" name="Picture 2" descr="Sanduhr, Zeit, Stunden, Uhr, Eieruhr, Zeitspanne, G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11" y="1745148"/>
            <a:ext cx="4026087" cy="30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AE7D493-DE48-4936-8621-5BD67DAE23A3}"/>
              </a:ext>
            </a:extLst>
          </p:cNvPr>
          <p:cNvGrpSpPr/>
          <p:nvPr/>
        </p:nvGrpSpPr>
        <p:grpSpPr>
          <a:xfrm>
            <a:off x="10098355" y="4268295"/>
            <a:ext cx="1639726" cy="1559512"/>
            <a:chOff x="4770248" y="1565016"/>
            <a:chExt cx="3919725" cy="3727975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47D5C466-CA82-4A2E-A4F3-D701FB3F056F}"/>
                </a:ext>
              </a:extLst>
            </p:cNvPr>
            <p:cNvGrpSpPr/>
            <p:nvPr/>
          </p:nvGrpSpPr>
          <p:grpSpPr bwMode="gray">
            <a:xfrm>
              <a:off x="4770248" y="1565016"/>
              <a:ext cx="3919725" cy="3727975"/>
              <a:chOff x="5074629" y="2089476"/>
              <a:chExt cx="3367088" cy="3202370"/>
            </a:xfrm>
            <a:effectLst/>
          </p:grpSpPr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7375C453-DEA9-4513-8D4A-29AF35C57F58}"/>
                  </a:ext>
                </a:extLst>
              </p:cNvPr>
              <p:cNvSpPr/>
              <p:nvPr/>
            </p:nvSpPr>
            <p:spPr bwMode="gray">
              <a:xfrm rot="20700000">
                <a:off x="6186525" y="4873714"/>
                <a:ext cx="1917040" cy="418132"/>
              </a:xfrm>
              <a:prstGeom prst="ellipse">
                <a:avLst/>
              </a:prstGeom>
              <a:solidFill>
                <a:srgbClr val="000000">
                  <a:alpha val="20784"/>
                </a:srgbClr>
              </a:solidFill>
              <a:ln w="12700">
                <a:noFill/>
                <a:round/>
                <a:headEnd/>
                <a:tailEnd/>
              </a:ln>
              <a:effectLst>
                <a:softEdge rad="63500"/>
              </a:effectLst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CDAA6BC2-CED4-41F6-A41E-0054CD8DD5DB}"/>
                  </a:ext>
                </a:extLst>
              </p:cNvPr>
              <p:cNvGrpSpPr/>
              <p:nvPr/>
            </p:nvGrpSpPr>
            <p:grpSpPr bwMode="gray">
              <a:xfrm rot="20700000">
                <a:off x="5074629" y="2089476"/>
                <a:ext cx="3367088" cy="3047006"/>
                <a:chOff x="4867275" y="2168525"/>
                <a:chExt cx="3367088" cy="3047006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930607C-D5F5-41FD-BDF9-9CAA09E313F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67275" y="2168525"/>
                  <a:ext cx="3367088" cy="3036887"/>
                </a:xfrm>
                <a:custGeom>
                  <a:avLst/>
                  <a:gdLst/>
                  <a:ahLst/>
                  <a:cxnLst>
                    <a:cxn ang="0">
                      <a:pos x="346" y="0"/>
                    </a:cxn>
                    <a:cxn ang="0">
                      <a:pos x="0" y="346"/>
                    </a:cxn>
                    <a:cxn ang="0">
                      <a:pos x="141" y="624"/>
                    </a:cxn>
                    <a:cxn ang="0">
                      <a:pos x="219" y="624"/>
                    </a:cxn>
                    <a:cxn ang="0">
                      <a:pos x="39" y="344"/>
                    </a:cxn>
                    <a:cxn ang="0">
                      <a:pos x="346" y="37"/>
                    </a:cxn>
                    <a:cxn ang="0">
                      <a:pos x="653" y="344"/>
                    </a:cxn>
                    <a:cxn ang="0">
                      <a:pos x="473" y="624"/>
                    </a:cxn>
                    <a:cxn ang="0">
                      <a:pos x="551" y="624"/>
                    </a:cxn>
                    <a:cxn ang="0">
                      <a:pos x="692" y="346"/>
                    </a:cxn>
                    <a:cxn ang="0">
                      <a:pos x="346" y="0"/>
                    </a:cxn>
                  </a:cxnLst>
                  <a:rect l="0" t="0" r="r" b="b"/>
                  <a:pathLst>
                    <a:path w="692" h="624">
                      <a:moveTo>
                        <a:pt x="346" y="0"/>
                      </a:moveTo>
                      <a:cubicBezTo>
                        <a:pt x="155" y="0"/>
                        <a:pt x="0" y="155"/>
                        <a:pt x="0" y="346"/>
                      </a:cubicBezTo>
                      <a:cubicBezTo>
                        <a:pt x="0" y="460"/>
                        <a:pt x="56" y="561"/>
                        <a:pt x="141" y="624"/>
                      </a:cubicBezTo>
                      <a:cubicBezTo>
                        <a:pt x="219" y="624"/>
                        <a:pt x="219" y="624"/>
                        <a:pt x="219" y="624"/>
                      </a:cubicBezTo>
                      <a:cubicBezTo>
                        <a:pt x="113" y="576"/>
                        <a:pt x="39" y="469"/>
                        <a:pt x="39" y="344"/>
                      </a:cubicBezTo>
                      <a:cubicBezTo>
                        <a:pt x="39" y="174"/>
                        <a:pt x="176" y="37"/>
                        <a:pt x="346" y="37"/>
                      </a:cubicBezTo>
                      <a:cubicBezTo>
                        <a:pt x="516" y="37"/>
                        <a:pt x="653" y="174"/>
                        <a:pt x="653" y="344"/>
                      </a:cubicBezTo>
                      <a:cubicBezTo>
                        <a:pt x="653" y="469"/>
                        <a:pt x="579" y="576"/>
                        <a:pt x="473" y="624"/>
                      </a:cubicBezTo>
                      <a:cubicBezTo>
                        <a:pt x="551" y="624"/>
                        <a:pt x="551" y="624"/>
                        <a:pt x="551" y="624"/>
                      </a:cubicBezTo>
                      <a:cubicBezTo>
                        <a:pt x="636" y="561"/>
                        <a:pt x="692" y="460"/>
                        <a:pt x="692" y="346"/>
                      </a:cubicBezTo>
                      <a:cubicBezTo>
                        <a:pt x="692" y="155"/>
                        <a:pt x="537" y="0"/>
                        <a:pt x="346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525252"/>
                    </a:gs>
                    <a:gs pos="50000">
                      <a:srgbClr val="B2B2B2"/>
                    </a:gs>
                    <a:gs pos="100000">
                      <a:srgbClr val="525252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17" name="Freeform 15">
                  <a:extLst>
                    <a:ext uri="{FF2B5EF4-FFF2-40B4-BE49-F238E27FC236}">
                      <a16:creationId xmlns:a16="http://schemas.microsoft.com/office/drawing/2014/main" id="{905CEE8F-BC1C-4A67-B69A-3BBF83F53F5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56188" y="2347913"/>
                  <a:ext cx="2987675" cy="2808287"/>
                </a:xfrm>
                <a:custGeom>
                  <a:avLst/>
                  <a:gdLst/>
                  <a:ahLst/>
                  <a:cxnLst>
                    <a:cxn ang="0">
                      <a:pos x="614" y="307"/>
                    </a:cxn>
                    <a:cxn ang="0">
                      <a:pos x="307" y="0"/>
                    </a:cxn>
                    <a:cxn ang="0">
                      <a:pos x="0" y="307"/>
                    </a:cxn>
                    <a:cxn ang="0">
                      <a:pos x="161" y="577"/>
                    </a:cxn>
                    <a:cxn ang="0">
                      <a:pos x="453" y="577"/>
                    </a:cxn>
                    <a:cxn ang="0">
                      <a:pos x="614" y="307"/>
                    </a:cxn>
                  </a:cxnLst>
                  <a:rect l="0" t="0" r="r" b="b"/>
                  <a:pathLst>
                    <a:path w="614" h="577">
                      <a:moveTo>
                        <a:pt x="614" y="307"/>
                      </a:moveTo>
                      <a:cubicBezTo>
                        <a:pt x="614" y="137"/>
                        <a:pt x="477" y="0"/>
                        <a:pt x="307" y="0"/>
                      </a:cubicBezTo>
                      <a:cubicBezTo>
                        <a:pt x="137" y="0"/>
                        <a:pt x="0" y="137"/>
                        <a:pt x="0" y="307"/>
                      </a:cubicBezTo>
                      <a:cubicBezTo>
                        <a:pt x="0" y="424"/>
                        <a:pt x="65" y="525"/>
                        <a:pt x="161" y="577"/>
                      </a:cubicBezTo>
                      <a:cubicBezTo>
                        <a:pt x="453" y="577"/>
                        <a:pt x="453" y="577"/>
                        <a:pt x="453" y="577"/>
                      </a:cubicBezTo>
                      <a:cubicBezTo>
                        <a:pt x="549" y="525"/>
                        <a:pt x="614" y="424"/>
                        <a:pt x="614" y="30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45000">
                      <a:schemeClr val="accent1">
                        <a:lumMod val="7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  <a:tileRect/>
                </a:gradFill>
                <a:ln w="28575">
                  <a:solidFill>
                    <a:srgbClr val="A6A6A6"/>
                  </a:solidFill>
                  <a:round/>
                  <a:headEnd/>
                  <a:tailEnd/>
                </a:ln>
                <a:effectLst>
                  <a:outerShdw blurRad="215900" sx="102000" sy="102000" algn="ctr" rotWithShape="0">
                    <a:prstClr val="black">
                      <a:alpha val="34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h="25400"/>
                </a:sp3d>
              </p:spPr>
              <p:txBody>
                <a:bodyPr vert="horz" wrap="square" lIns="91440" tIns="144000" rIns="91440" bIns="45720" numCol="1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8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" name="Freeform 16">
                  <a:extLst>
                    <a:ext uri="{FF2B5EF4-FFF2-40B4-BE49-F238E27FC236}">
                      <a16:creationId xmlns:a16="http://schemas.microsoft.com/office/drawing/2014/main" id="{64534EBF-A052-4BAC-B04D-320CE0CA2C3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50364" y="4885331"/>
                  <a:ext cx="1995488" cy="330200"/>
                </a:xfrm>
                <a:custGeom>
                  <a:avLst/>
                  <a:gdLst/>
                  <a:ahLst/>
                  <a:cxnLst>
                    <a:cxn ang="0">
                      <a:pos x="410" y="68"/>
                    </a:cxn>
                    <a:cxn ang="0">
                      <a:pos x="0" y="68"/>
                    </a:cxn>
                    <a:cxn ang="0">
                      <a:pos x="205" y="0"/>
                    </a:cxn>
                    <a:cxn ang="0">
                      <a:pos x="410" y="68"/>
                    </a:cxn>
                  </a:cxnLst>
                  <a:rect l="0" t="0" r="r" b="b"/>
                  <a:pathLst>
                    <a:path w="410" h="68">
                      <a:moveTo>
                        <a:pt x="410" y="68"/>
                      </a:move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57" y="26"/>
                        <a:pt x="128" y="0"/>
                        <a:pt x="205" y="0"/>
                      </a:cubicBezTo>
                      <a:cubicBezTo>
                        <a:pt x="282" y="0"/>
                        <a:pt x="353" y="26"/>
                        <a:pt x="410" y="68"/>
                      </a:cubicBezTo>
                      <a:close/>
                    </a:path>
                  </a:pathLst>
                </a:custGeom>
                <a:gradFill>
                  <a:gsLst>
                    <a:gs pos="41000">
                      <a:srgbClr val="F2F2F2"/>
                    </a:gs>
                    <a:gs pos="100000">
                      <a:srgbClr val="646464"/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>
                  <a:outerShdw blurRad="190500" dir="13500000" algn="b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</p:grpSp>
        <p:sp>
          <p:nvSpPr>
            <p:cNvPr id="11" name="Textfeld 107">
              <a:extLst>
                <a:ext uri="{FF2B5EF4-FFF2-40B4-BE49-F238E27FC236}">
                  <a16:creationId xmlns:a16="http://schemas.microsoft.com/office/drawing/2014/main" id="{EDFDB572-F06D-4E60-84BC-BCC8097380F1}"/>
                </a:ext>
              </a:extLst>
            </p:cNvPr>
            <p:cNvSpPr txBox="1"/>
            <p:nvPr/>
          </p:nvSpPr>
          <p:spPr bwMode="gray">
            <a:xfrm rot="20614559">
              <a:off x="4935057" y="2972394"/>
              <a:ext cx="3752848" cy="132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500" b="1" dirty="0" err="1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classroomscreen</a:t>
              </a:r>
              <a:r>
                <a:rPr lang="en-US" sz="15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-</a:t>
              </a:r>
            </a:p>
            <a:p>
              <a:pPr algn="ctr"/>
              <a:r>
                <a:rPr lang="en-US" sz="15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Timer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604806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Unterrichtsplanung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Organisation des weiteren Vorgehens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835" y="2304983"/>
            <a:ext cx="6471926" cy="983907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11271" y="1304450"/>
            <a:ext cx="60928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Haben Sie alle online Ihre Gruppe und Ihr Tema eingetragen?</a:t>
            </a:r>
            <a:endParaRPr lang="de-DE" b="1" dirty="0">
              <a:solidFill>
                <a:srgbClr val="66A300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de-DE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Haben Sie Zugriff auf Ihren Gruppenbereich?</a:t>
            </a:r>
            <a:endParaRPr lang="de-DE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580238" y="3955109"/>
            <a:ext cx="860274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Vorbereitung für die Sitzung 10: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Mitbringen aller erstellten und genutzten Materialien zur Unterrichtsverlaufsplanung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Mitbringen des </a:t>
            </a:r>
            <a:r>
              <a:rPr lang="de-DE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Unterrichtsverlaufsplans </a:t>
            </a:r>
            <a:r>
              <a:rPr lang="de-DE" b="1" dirty="0">
                <a:solidFill>
                  <a:srgbClr val="FF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(7fache Kopie </a:t>
            </a:r>
            <a:r>
              <a:rPr lang="de-DE" b="1" u="sng" dirty="0">
                <a:solidFill>
                  <a:srgbClr val="FF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pro Person </a:t>
            </a:r>
            <a:r>
              <a:rPr lang="de-DE" b="1" dirty="0">
                <a:solidFill>
                  <a:srgbClr val="FF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der Gruppe) </a:t>
            </a:r>
            <a:br>
              <a:rPr lang="de-DE" b="1" dirty="0">
                <a:solidFill>
                  <a:srgbClr val="FF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</a:br>
            <a:r>
              <a:rPr lang="de-DE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– Ziel: reflektierender Austausch in Kleingruppen (Gruppenpuzzle) zum geplanten Unterricht in der kommenden Sitzung</a:t>
            </a:r>
          </a:p>
        </p:txBody>
      </p:sp>
      <p:grpSp>
        <p:nvGrpSpPr>
          <p:cNvPr id="19" name="Group 8"/>
          <p:cNvGrpSpPr/>
          <p:nvPr/>
        </p:nvGrpSpPr>
        <p:grpSpPr>
          <a:xfrm>
            <a:off x="139077" y="4101127"/>
            <a:ext cx="1314744" cy="1695200"/>
            <a:chOff x="5226050" y="2312988"/>
            <a:chExt cx="1733551" cy="2235200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6072188" y="3017838"/>
              <a:ext cx="887413" cy="1530350"/>
            </a:xfrm>
            <a:custGeom>
              <a:avLst/>
              <a:gdLst>
                <a:gd name="T0" fmla="*/ 151 w 278"/>
                <a:gd name="T1" fmla="*/ 95 h 480"/>
                <a:gd name="T2" fmla="*/ 157 w 278"/>
                <a:gd name="T3" fmla="*/ 95 h 480"/>
                <a:gd name="T4" fmla="*/ 258 w 278"/>
                <a:gd name="T5" fmla="*/ 95 h 480"/>
                <a:gd name="T6" fmla="*/ 264 w 278"/>
                <a:gd name="T7" fmla="*/ 99 h 480"/>
                <a:gd name="T8" fmla="*/ 277 w 278"/>
                <a:gd name="T9" fmla="*/ 130 h 480"/>
                <a:gd name="T10" fmla="*/ 277 w 278"/>
                <a:gd name="T11" fmla="*/ 143 h 480"/>
                <a:gd name="T12" fmla="*/ 271 w 278"/>
                <a:gd name="T13" fmla="*/ 150 h 480"/>
                <a:gd name="T14" fmla="*/ 235 w 278"/>
                <a:gd name="T15" fmla="*/ 155 h 480"/>
                <a:gd name="T16" fmla="*/ 229 w 278"/>
                <a:gd name="T17" fmla="*/ 160 h 480"/>
                <a:gd name="T18" fmla="*/ 229 w 278"/>
                <a:gd name="T19" fmla="*/ 192 h 480"/>
                <a:gd name="T20" fmla="*/ 226 w 278"/>
                <a:gd name="T21" fmla="*/ 200 h 480"/>
                <a:gd name="T22" fmla="*/ 215 w 278"/>
                <a:gd name="T23" fmla="*/ 210 h 480"/>
                <a:gd name="T24" fmla="*/ 215 w 278"/>
                <a:gd name="T25" fmla="*/ 217 h 480"/>
                <a:gd name="T26" fmla="*/ 227 w 278"/>
                <a:gd name="T27" fmla="*/ 230 h 480"/>
                <a:gd name="T28" fmla="*/ 229 w 278"/>
                <a:gd name="T29" fmla="*/ 235 h 480"/>
                <a:gd name="T30" fmla="*/ 220 w 278"/>
                <a:gd name="T31" fmla="*/ 264 h 480"/>
                <a:gd name="T32" fmla="*/ 220 w 278"/>
                <a:gd name="T33" fmla="*/ 269 h 480"/>
                <a:gd name="T34" fmla="*/ 231 w 278"/>
                <a:gd name="T35" fmla="*/ 303 h 480"/>
                <a:gd name="T36" fmla="*/ 209 w 278"/>
                <a:gd name="T37" fmla="*/ 335 h 480"/>
                <a:gd name="T38" fmla="*/ 149 w 278"/>
                <a:gd name="T39" fmla="*/ 337 h 480"/>
                <a:gd name="T40" fmla="*/ 108 w 278"/>
                <a:gd name="T41" fmla="*/ 331 h 480"/>
                <a:gd name="T42" fmla="*/ 103 w 278"/>
                <a:gd name="T43" fmla="*/ 335 h 480"/>
                <a:gd name="T44" fmla="*/ 96 w 278"/>
                <a:gd name="T45" fmla="*/ 377 h 480"/>
                <a:gd name="T46" fmla="*/ 88 w 278"/>
                <a:gd name="T47" fmla="*/ 420 h 480"/>
                <a:gd name="T48" fmla="*/ 79 w 278"/>
                <a:gd name="T49" fmla="*/ 474 h 480"/>
                <a:gd name="T50" fmla="*/ 77 w 278"/>
                <a:gd name="T51" fmla="*/ 480 h 480"/>
                <a:gd name="T52" fmla="*/ 55 w 278"/>
                <a:gd name="T53" fmla="*/ 469 h 480"/>
                <a:gd name="T54" fmla="*/ 4 w 278"/>
                <a:gd name="T55" fmla="*/ 445 h 480"/>
                <a:gd name="T56" fmla="*/ 0 w 278"/>
                <a:gd name="T57" fmla="*/ 438 h 480"/>
                <a:gd name="T58" fmla="*/ 0 w 278"/>
                <a:gd name="T59" fmla="*/ 301 h 480"/>
                <a:gd name="T60" fmla="*/ 0 w 278"/>
                <a:gd name="T61" fmla="*/ 265 h 480"/>
                <a:gd name="T62" fmla="*/ 16 w 278"/>
                <a:gd name="T63" fmla="*/ 270 h 480"/>
                <a:gd name="T64" fmla="*/ 79 w 278"/>
                <a:gd name="T65" fmla="*/ 255 h 480"/>
                <a:gd name="T66" fmla="*/ 72 w 278"/>
                <a:gd name="T67" fmla="*/ 188 h 480"/>
                <a:gd name="T68" fmla="*/ 14 w 278"/>
                <a:gd name="T69" fmla="*/ 180 h 480"/>
                <a:gd name="T70" fmla="*/ 1 w 278"/>
                <a:gd name="T71" fmla="*/ 185 h 480"/>
                <a:gd name="T72" fmla="*/ 1 w 278"/>
                <a:gd name="T73" fmla="*/ 95 h 480"/>
                <a:gd name="T74" fmla="*/ 108 w 278"/>
                <a:gd name="T75" fmla="*/ 95 h 480"/>
                <a:gd name="T76" fmla="*/ 104 w 278"/>
                <a:gd name="T77" fmla="*/ 80 h 480"/>
                <a:gd name="T78" fmla="*/ 95 w 278"/>
                <a:gd name="T79" fmla="*/ 49 h 480"/>
                <a:gd name="T80" fmla="*/ 134 w 278"/>
                <a:gd name="T81" fmla="*/ 4 h 480"/>
                <a:gd name="T82" fmla="*/ 164 w 278"/>
                <a:gd name="T83" fmla="*/ 33 h 480"/>
                <a:gd name="T84" fmla="*/ 161 w 278"/>
                <a:gd name="T85" fmla="*/ 60 h 480"/>
                <a:gd name="T86" fmla="*/ 151 w 278"/>
                <a:gd name="T87" fmla="*/ 92 h 480"/>
                <a:gd name="T88" fmla="*/ 151 w 278"/>
                <a:gd name="T89" fmla="*/ 95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480">
                  <a:moveTo>
                    <a:pt x="151" y="95"/>
                  </a:moveTo>
                  <a:cubicBezTo>
                    <a:pt x="153" y="95"/>
                    <a:pt x="155" y="95"/>
                    <a:pt x="157" y="95"/>
                  </a:cubicBezTo>
                  <a:cubicBezTo>
                    <a:pt x="191" y="95"/>
                    <a:pt x="224" y="95"/>
                    <a:pt x="258" y="95"/>
                  </a:cubicBezTo>
                  <a:cubicBezTo>
                    <a:pt x="261" y="95"/>
                    <a:pt x="263" y="96"/>
                    <a:pt x="264" y="99"/>
                  </a:cubicBezTo>
                  <a:cubicBezTo>
                    <a:pt x="268" y="109"/>
                    <a:pt x="273" y="120"/>
                    <a:pt x="277" y="130"/>
                  </a:cubicBezTo>
                  <a:cubicBezTo>
                    <a:pt x="278" y="134"/>
                    <a:pt x="278" y="139"/>
                    <a:pt x="277" y="143"/>
                  </a:cubicBezTo>
                  <a:cubicBezTo>
                    <a:pt x="277" y="146"/>
                    <a:pt x="273" y="149"/>
                    <a:pt x="271" y="150"/>
                  </a:cubicBezTo>
                  <a:cubicBezTo>
                    <a:pt x="259" y="154"/>
                    <a:pt x="247" y="156"/>
                    <a:pt x="235" y="155"/>
                  </a:cubicBezTo>
                  <a:cubicBezTo>
                    <a:pt x="230" y="154"/>
                    <a:pt x="229" y="156"/>
                    <a:pt x="229" y="160"/>
                  </a:cubicBezTo>
                  <a:cubicBezTo>
                    <a:pt x="230" y="170"/>
                    <a:pt x="230" y="181"/>
                    <a:pt x="229" y="192"/>
                  </a:cubicBezTo>
                  <a:cubicBezTo>
                    <a:pt x="229" y="195"/>
                    <a:pt x="228" y="198"/>
                    <a:pt x="226" y="200"/>
                  </a:cubicBezTo>
                  <a:cubicBezTo>
                    <a:pt x="223" y="203"/>
                    <a:pt x="219" y="207"/>
                    <a:pt x="215" y="210"/>
                  </a:cubicBezTo>
                  <a:cubicBezTo>
                    <a:pt x="212" y="213"/>
                    <a:pt x="212" y="214"/>
                    <a:pt x="215" y="217"/>
                  </a:cubicBezTo>
                  <a:cubicBezTo>
                    <a:pt x="219" y="221"/>
                    <a:pt x="224" y="225"/>
                    <a:pt x="227" y="230"/>
                  </a:cubicBezTo>
                  <a:cubicBezTo>
                    <a:pt x="229" y="231"/>
                    <a:pt x="229" y="234"/>
                    <a:pt x="229" y="235"/>
                  </a:cubicBezTo>
                  <a:cubicBezTo>
                    <a:pt x="226" y="245"/>
                    <a:pt x="223" y="254"/>
                    <a:pt x="220" y="264"/>
                  </a:cubicBezTo>
                  <a:cubicBezTo>
                    <a:pt x="219" y="266"/>
                    <a:pt x="219" y="268"/>
                    <a:pt x="220" y="269"/>
                  </a:cubicBezTo>
                  <a:cubicBezTo>
                    <a:pt x="225" y="280"/>
                    <a:pt x="229" y="291"/>
                    <a:pt x="231" y="303"/>
                  </a:cubicBezTo>
                  <a:cubicBezTo>
                    <a:pt x="233" y="318"/>
                    <a:pt x="227" y="332"/>
                    <a:pt x="209" y="335"/>
                  </a:cubicBezTo>
                  <a:cubicBezTo>
                    <a:pt x="189" y="338"/>
                    <a:pt x="169" y="338"/>
                    <a:pt x="149" y="337"/>
                  </a:cubicBezTo>
                  <a:cubicBezTo>
                    <a:pt x="136" y="336"/>
                    <a:pt x="122" y="333"/>
                    <a:pt x="108" y="331"/>
                  </a:cubicBezTo>
                  <a:cubicBezTo>
                    <a:pt x="105" y="331"/>
                    <a:pt x="103" y="331"/>
                    <a:pt x="103" y="335"/>
                  </a:cubicBezTo>
                  <a:cubicBezTo>
                    <a:pt x="101" y="349"/>
                    <a:pt x="98" y="363"/>
                    <a:pt x="96" y="377"/>
                  </a:cubicBezTo>
                  <a:cubicBezTo>
                    <a:pt x="93" y="391"/>
                    <a:pt x="91" y="405"/>
                    <a:pt x="88" y="420"/>
                  </a:cubicBezTo>
                  <a:cubicBezTo>
                    <a:pt x="85" y="438"/>
                    <a:pt x="82" y="456"/>
                    <a:pt x="79" y="474"/>
                  </a:cubicBezTo>
                  <a:cubicBezTo>
                    <a:pt x="78" y="476"/>
                    <a:pt x="78" y="477"/>
                    <a:pt x="77" y="480"/>
                  </a:cubicBezTo>
                  <a:cubicBezTo>
                    <a:pt x="70" y="476"/>
                    <a:pt x="62" y="473"/>
                    <a:pt x="55" y="469"/>
                  </a:cubicBezTo>
                  <a:cubicBezTo>
                    <a:pt x="38" y="461"/>
                    <a:pt x="21" y="453"/>
                    <a:pt x="4" y="445"/>
                  </a:cubicBezTo>
                  <a:cubicBezTo>
                    <a:pt x="0" y="443"/>
                    <a:pt x="0" y="441"/>
                    <a:pt x="0" y="438"/>
                  </a:cubicBezTo>
                  <a:cubicBezTo>
                    <a:pt x="0" y="392"/>
                    <a:pt x="0" y="347"/>
                    <a:pt x="0" y="301"/>
                  </a:cubicBezTo>
                  <a:cubicBezTo>
                    <a:pt x="0" y="289"/>
                    <a:pt x="0" y="277"/>
                    <a:pt x="0" y="265"/>
                  </a:cubicBezTo>
                  <a:cubicBezTo>
                    <a:pt x="6" y="266"/>
                    <a:pt x="11" y="268"/>
                    <a:pt x="16" y="270"/>
                  </a:cubicBezTo>
                  <a:cubicBezTo>
                    <a:pt x="39" y="278"/>
                    <a:pt x="64" y="273"/>
                    <a:pt x="79" y="255"/>
                  </a:cubicBezTo>
                  <a:cubicBezTo>
                    <a:pt x="98" y="233"/>
                    <a:pt x="93" y="204"/>
                    <a:pt x="72" y="188"/>
                  </a:cubicBezTo>
                  <a:cubicBezTo>
                    <a:pt x="54" y="174"/>
                    <a:pt x="35" y="173"/>
                    <a:pt x="14" y="180"/>
                  </a:cubicBezTo>
                  <a:cubicBezTo>
                    <a:pt x="10" y="182"/>
                    <a:pt x="5" y="183"/>
                    <a:pt x="1" y="185"/>
                  </a:cubicBezTo>
                  <a:cubicBezTo>
                    <a:pt x="1" y="155"/>
                    <a:pt x="1" y="125"/>
                    <a:pt x="1" y="95"/>
                  </a:cubicBezTo>
                  <a:cubicBezTo>
                    <a:pt x="36" y="95"/>
                    <a:pt x="72" y="95"/>
                    <a:pt x="108" y="95"/>
                  </a:cubicBezTo>
                  <a:cubicBezTo>
                    <a:pt x="107" y="90"/>
                    <a:pt x="105" y="85"/>
                    <a:pt x="104" y="80"/>
                  </a:cubicBezTo>
                  <a:cubicBezTo>
                    <a:pt x="101" y="70"/>
                    <a:pt x="97" y="59"/>
                    <a:pt x="95" y="49"/>
                  </a:cubicBezTo>
                  <a:cubicBezTo>
                    <a:pt x="90" y="28"/>
                    <a:pt x="106" y="0"/>
                    <a:pt x="134" y="4"/>
                  </a:cubicBezTo>
                  <a:cubicBezTo>
                    <a:pt x="148" y="5"/>
                    <a:pt x="159" y="16"/>
                    <a:pt x="164" y="33"/>
                  </a:cubicBezTo>
                  <a:cubicBezTo>
                    <a:pt x="166" y="42"/>
                    <a:pt x="164" y="51"/>
                    <a:pt x="161" y="60"/>
                  </a:cubicBezTo>
                  <a:cubicBezTo>
                    <a:pt x="158" y="71"/>
                    <a:pt x="155" y="81"/>
                    <a:pt x="151" y="92"/>
                  </a:cubicBezTo>
                  <a:cubicBezTo>
                    <a:pt x="151" y="92"/>
                    <a:pt x="151" y="93"/>
                    <a:pt x="151" y="95"/>
                  </a:cubicBezTo>
                  <a:close/>
                </a:path>
              </a:pathLst>
            </a:custGeom>
            <a:solidFill>
              <a:srgbClr val="C2C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5226050" y="2312988"/>
              <a:ext cx="804863" cy="1268413"/>
            </a:xfrm>
            <a:custGeom>
              <a:avLst/>
              <a:gdLst>
                <a:gd name="T0" fmla="*/ 251 w 252"/>
                <a:gd name="T1" fmla="*/ 132 h 398"/>
                <a:gd name="T2" fmla="*/ 230 w 252"/>
                <a:gd name="T3" fmla="*/ 125 h 398"/>
                <a:gd name="T4" fmla="*/ 163 w 252"/>
                <a:gd name="T5" fmla="*/ 158 h 398"/>
                <a:gd name="T6" fmla="*/ 190 w 252"/>
                <a:gd name="T7" fmla="*/ 215 h 398"/>
                <a:gd name="T8" fmla="*/ 236 w 252"/>
                <a:gd name="T9" fmla="*/ 217 h 398"/>
                <a:gd name="T10" fmla="*/ 251 w 252"/>
                <a:gd name="T11" fmla="*/ 212 h 398"/>
                <a:gd name="T12" fmla="*/ 251 w 252"/>
                <a:gd name="T13" fmla="*/ 302 h 398"/>
                <a:gd name="T14" fmla="*/ 245 w 252"/>
                <a:gd name="T15" fmla="*/ 302 h 398"/>
                <a:gd name="T16" fmla="*/ 149 w 252"/>
                <a:gd name="T17" fmla="*/ 302 h 398"/>
                <a:gd name="T18" fmla="*/ 145 w 252"/>
                <a:gd name="T19" fmla="*/ 308 h 398"/>
                <a:gd name="T20" fmla="*/ 156 w 252"/>
                <a:gd name="T21" fmla="*/ 345 h 398"/>
                <a:gd name="T22" fmla="*/ 132 w 252"/>
                <a:gd name="T23" fmla="*/ 393 h 398"/>
                <a:gd name="T24" fmla="*/ 94 w 252"/>
                <a:gd name="T25" fmla="*/ 379 h 398"/>
                <a:gd name="T26" fmla="*/ 89 w 252"/>
                <a:gd name="T27" fmla="*/ 341 h 398"/>
                <a:gd name="T28" fmla="*/ 100 w 252"/>
                <a:gd name="T29" fmla="*/ 306 h 398"/>
                <a:gd name="T30" fmla="*/ 98 w 252"/>
                <a:gd name="T31" fmla="*/ 302 h 398"/>
                <a:gd name="T32" fmla="*/ 95 w 252"/>
                <a:gd name="T33" fmla="*/ 302 h 398"/>
                <a:gd name="T34" fmla="*/ 18 w 252"/>
                <a:gd name="T35" fmla="*/ 302 h 398"/>
                <a:gd name="T36" fmla="*/ 10 w 252"/>
                <a:gd name="T37" fmla="*/ 297 h 398"/>
                <a:gd name="T38" fmla="*/ 3 w 252"/>
                <a:gd name="T39" fmla="*/ 255 h 398"/>
                <a:gd name="T40" fmla="*/ 2 w 252"/>
                <a:gd name="T41" fmla="*/ 197 h 398"/>
                <a:gd name="T42" fmla="*/ 53 w 252"/>
                <a:gd name="T43" fmla="*/ 70 h 398"/>
                <a:gd name="T44" fmla="*/ 112 w 252"/>
                <a:gd name="T45" fmla="*/ 29 h 398"/>
                <a:gd name="T46" fmla="*/ 170 w 252"/>
                <a:gd name="T47" fmla="*/ 9 h 398"/>
                <a:gd name="T48" fmla="*/ 233 w 252"/>
                <a:gd name="T49" fmla="*/ 1 h 398"/>
                <a:gd name="T50" fmla="*/ 248 w 252"/>
                <a:gd name="T51" fmla="*/ 0 h 398"/>
                <a:gd name="T52" fmla="*/ 252 w 252"/>
                <a:gd name="T53" fmla="*/ 4 h 398"/>
                <a:gd name="T54" fmla="*/ 251 w 252"/>
                <a:gd name="T55" fmla="*/ 131 h 398"/>
                <a:gd name="T56" fmla="*/ 251 w 252"/>
                <a:gd name="T57" fmla="*/ 13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2" h="398">
                  <a:moveTo>
                    <a:pt x="251" y="132"/>
                  </a:moveTo>
                  <a:cubicBezTo>
                    <a:pt x="244" y="130"/>
                    <a:pt x="237" y="128"/>
                    <a:pt x="230" y="125"/>
                  </a:cubicBezTo>
                  <a:cubicBezTo>
                    <a:pt x="203" y="117"/>
                    <a:pt x="172" y="131"/>
                    <a:pt x="163" y="158"/>
                  </a:cubicBezTo>
                  <a:cubicBezTo>
                    <a:pt x="156" y="182"/>
                    <a:pt x="168" y="205"/>
                    <a:pt x="190" y="215"/>
                  </a:cubicBezTo>
                  <a:cubicBezTo>
                    <a:pt x="205" y="223"/>
                    <a:pt x="221" y="222"/>
                    <a:pt x="236" y="217"/>
                  </a:cubicBezTo>
                  <a:cubicBezTo>
                    <a:pt x="241" y="215"/>
                    <a:pt x="246" y="214"/>
                    <a:pt x="251" y="212"/>
                  </a:cubicBezTo>
                  <a:cubicBezTo>
                    <a:pt x="251" y="242"/>
                    <a:pt x="251" y="272"/>
                    <a:pt x="251" y="302"/>
                  </a:cubicBezTo>
                  <a:cubicBezTo>
                    <a:pt x="249" y="302"/>
                    <a:pt x="247" y="302"/>
                    <a:pt x="245" y="302"/>
                  </a:cubicBezTo>
                  <a:cubicBezTo>
                    <a:pt x="213" y="302"/>
                    <a:pt x="181" y="302"/>
                    <a:pt x="149" y="302"/>
                  </a:cubicBezTo>
                  <a:cubicBezTo>
                    <a:pt x="143" y="302"/>
                    <a:pt x="143" y="302"/>
                    <a:pt x="145" y="308"/>
                  </a:cubicBezTo>
                  <a:cubicBezTo>
                    <a:pt x="149" y="320"/>
                    <a:pt x="153" y="332"/>
                    <a:pt x="156" y="345"/>
                  </a:cubicBezTo>
                  <a:cubicBezTo>
                    <a:pt x="161" y="365"/>
                    <a:pt x="153" y="386"/>
                    <a:pt x="132" y="393"/>
                  </a:cubicBezTo>
                  <a:cubicBezTo>
                    <a:pt x="118" y="398"/>
                    <a:pt x="103" y="394"/>
                    <a:pt x="94" y="379"/>
                  </a:cubicBezTo>
                  <a:cubicBezTo>
                    <a:pt x="86" y="367"/>
                    <a:pt x="85" y="354"/>
                    <a:pt x="89" y="341"/>
                  </a:cubicBezTo>
                  <a:cubicBezTo>
                    <a:pt x="93" y="329"/>
                    <a:pt x="97" y="317"/>
                    <a:pt x="100" y="306"/>
                  </a:cubicBezTo>
                  <a:cubicBezTo>
                    <a:pt x="100" y="305"/>
                    <a:pt x="99" y="303"/>
                    <a:pt x="98" y="302"/>
                  </a:cubicBezTo>
                  <a:cubicBezTo>
                    <a:pt x="97" y="302"/>
                    <a:pt x="96" y="302"/>
                    <a:pt x="95" y="302"/>
                  </a:cubicBezTo>
                  <a:cubicBezTo>
                    <a:pt x="69" y="302"/>
                    <a:pt x="43" y="302"/>
                    <a:pt x="18" y="302"/>
                  </a:cubicBezTo>
                  <a:cubicBezTo>
                    <a:pt x="13" y="302"/>
                    <a:pt x="11" y="301"/>
                    <a:pt x="10" y="297"/>
                  </a:cubicBezTo>
                  <a:cubicBezTo>
                    <a:pt x="8" y="283"/>
                    <a:pt x="4" y="269"/>
                    <a:pt x="3" y="255"/>
                  </a:cubicBezTo>
                  <a:cubicBezTo>
                    <a:pt x="2" y="236"/>
                    <a:pt x="0" y="216"/>
                    <a:pt x="2" y="197"/>
                  </a:cubicBezTo>
                  <a:cubicBezTo>
                    <a:pt x="5" y="149"/>
                    <a:pt x="19" y="106"/>
                    <a:pt x="53" y="70"/>
                  </a:cubicBezTo>
                  <a:cubicBezTo>
                    <a:pt x="70" y="53"/>
                    <a:pt x="90" y="39"/>
                    <a:pt x="112" y="29"/>
                  </a:cubicBezTo>
                  <a:cubicBezTo>
                    <a:pt x="130" y="20"/>
                    <a:pt x="150" y="13"/>
                    <a:pt x="170" y="9"/>
                  </a:cubicBezTo>
                  <a:cubicBezTo>
                    <a:pt x="191" y="4"/>
                    <a:pt x="212" y="2"/>
                    <a:pt x="233" y="1"/>
                  </a:cubicBezTo>
                  <a:cubicBezTo>
                    <a:pt x="238" y="1"/>
                    <a:pt x="243" y="0"/>
                    <a:pt x="248" y="0"/>
                  </a:cubicBezTo>
                  <a:cubicBezTo>
                    <a:pt x="250" y="0"/>
                    <a:pt x="252" y="1"/>
                    <a:pt x="252" y="4"/>
                  </a:cubicBezTo>
                  <a:cubicBezTo>
                    <a:pt x="252" y="46"/>
                    <a:pt x="252" y="88"/>
                    <a:pt x="251" y="131"/>
                  </a:cubicBezTo>
                  <a:cubicBezTo>
                    <a:pt x="251" y="131"/>
                    <a:pt x="251" y="131"/>
                    <a:pt x="251" y="132"/>
                  </a:cubicBez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5778500" y="2316163"/>
              <a:ext cx="1104900" cy="960438"/>
            </a:xfrm>
            <a:custGeom>
              <a:avLst/>
              <a:gdLst>
                <a:gd name="T0" fmla="*/ 346 w 346"/>
                <a:gd name="T1" fmla="*/ 301 h 301"/>
                <a:gd name="T2" fmla="*/ 261 w 346"/>
                <a:gd name="T3" fmla="*/ 301 h 301"/>
                <a:gd name="T4" fmla="*/ 267 w 346"/>
                <a:gd name="T5" fmla="*/ 282 h 301"/>
                <a:gd name="T6" fmla="*/ 253 w 346"/>
                <a:gd name="T7" fmla="*/ 223 h 301"/>
                <a:gd name="T8" fmla="*/ 179 w 346"/>
                <a:gd name="T9" fmla="*/ 236 h 301"/>
                <a:gd name="T10" fmla="*/ 178 w 346"/>
                <a:gd name="T11" fmla="*/ 290 h 301"/>
                <a:gd name="T12" fmla="*/ 179 w 346"/>
                <a:gd name="T13" fmla="*/ 293 h 301"/>
                <a:gd name="T14" fmla="*/ 181 w 346"/>
                <a:gd name="T15" fmla="*/ 301 h 301"/>
                <a:gd name="T16" fmla="*/ 92 w 346"/>
                <a:gd name="T17" fmla="*/ 301 h 301"/>
                <a:gd name="T18" fmla="*/ 92 w 346"/>
                <a:gd name="T19" fmla="*/ 192 h 301"/>
                <a:gd name="T20" fmla="*/ 71 w 346"/>
                <a:gd name="T21" fmla="*/ 199 h 301"/>
                <a:gd name="T22" fmla="*/ 35 w 346"/>
                <a:gd name="T23" fmla="*/ 206 h 301"/>
                <a:gd name="T24" fmla="*/ 1 w 346"/>
                <a:gd name="T25" fmla="*/ 173 h 301"/>
                <a:gd name="T26" fmla="*/ 22 w 346"/>
                <a:gd name="T27" fmla="*/ 140 h 301"/>
                <a:gd name="T28" fmla="*/ 57 w 346"/>
                <a:gd name="T29" fmla="*/ 139 h 301"/>
                <a:gd name="T30" fmla="*/ 86 w 346"/>
                <a:gd name="T31" fmla="*/ 148 h 301"/>
                <a:gd name="T32" fmla="*/ 92 w 346"/>
                <a:gd name="T33" fmla="*/ 149 h 301"/>
                <a:gd name="T34" fmla="*/ 92 w 346"/>
                <a:gd name="T35" fmla="*/ 0 h 301"/>
                <a:gd name="T36" fmla="*/ 105 w 346"/>
                <a:gd name="T37" fmla="*/ 1 h 301"/>
                <a:gd name="T38" fmla="*/ 186 w 346"/>
                <a:gd name="T39" fmla="*/ 19 h 301"/>
                <a:gd name="T40" fmla="*/ 278 w 346"/>
                <a:gd name="T41" fmla="*/ 97 h 301"/>
                <a:gd name="T42" fmla="*/ 307 w 346"/>
                <a:gd name="T43" fmla="*/ 172 h 301"/>
                <a:gd name="T44" fmla="*/ 314 w 346"/>
                <a:gd name="T45" fmla="*/ 227 h 301"/>
                <a:gd name="T46" fmla="*/ 325 w 346"/>
                <a:gd name="T47" fmla="*/ 263 h 301"/>
                <a:gd name="T48" fmla="*/ 346 w 346"/>
                <a:gd name="T4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6" h="301">
                  <a:moveTo>
                    <a:pt x="346" y="301"/>
                  </a:moveTo>
                  <a:cubicBezTo>
                    <a:pt x="318" y="301"/>
                    <a:pt x="290" y="301"/>
                    <a:pt x="261" y="301"/>
                  </a:cubicBezTo>
                  <a:cubicBezTo>
                    <a:pt x="263" y="294"/>
                    <a:pt x="265" y="288"/>
                    <a:pt x="267" y="282"/>
                  </a:cubicBezTo>
                  <a:cubicBezTo>
                    <a:pt x="274" y="261"/>
                    <a:pt x="269" y="237"/>
                    <a:pt x="253" y="223"/>
                  </a:cubicBezTo>
                  <a:cubicBezTo>
                    <a:pt x="229" y="200"/>
                    <a:pt x="195" y="208"/>
                    <a:pt x="179" y="236"/>
                  </a:cubicBezTo>
                  <a:cubicBezTo>
                    <a:pt x="170" y="254"/>
                    <a:pt x="171" y="272"/>
                    <a:pt x="178" y="290"/>
                  </a:cubicBezTo>
                  <a:cubicBezTo>
                    <a:pt x="179" y="291"/>
                    <a:pt x="179" y="292"/>
                    <a:pt x="179" y="293"/>
                  </a:cubicBezTo>
                  <a:cubicBezTo>
                    <a:pt x="180" y="295"/>
                    <a:pt x="181" y="298"/>
                    <a:pt x="181" y="301"/>
                  </a:cubicBezTo>
                  <a:cubicBezTo>
                    <a:pt x="152" y="301"/>
                    <a:pt x="122" y="301"/>
                    <a:pt x="92" y="301"/>
                  </a:cubicBezTo>
                  <a:cubicBezTo>
                    <a:pt x="92" y="265"/>
                    <a:pt x="92" y="229"/>
                    <a:pt x="92" y="192"/>
                  </a:cubicBezTo>
                  <a:cubicBezTo>
                    <a:pt x="84" y="195"/>
                    <a:pt x="78" y="197"/>
                    <a:pt x="71" y="199"/>
                  </a:cubicBezTo>
                  <a:cubicBezTo>
                    <a:pt x="59" y="203"/>
                    <a:pt x="48" y="208"/>
                    <a:pt x="35" y="206"/>
                  </a:cubicBezTo>
                  <a:cubicBezTo>
                    <a:pt x="18" y="203"/>
                    <a:pt x="4" y="192"/>
                    <a:pt x="1" y="173"/>
                  </a:cubicBezTo>
                  <a:cubicBezTo>
                    <a:pt x="0" y="160"/>
                    <a:pt x="10" y="145"/>
                    <a:pt x="22" y="140"/>
                  </a:cubicBezTo>
                  <a:cubicBezTo>
                    <a:pt x="34" y="135"/>
                    <a:pt x="45" y="135"/>
                    <a:pt x="57" y="139"/>
                  </a:cubicBezTo>
                  <a:cubicBezTo>
                    <a:pt x="67" y="142"/>
                    <a:pt x="76" y="145"/>
                    <a:pt x="86" y="148"/>
                  </a:cubicBezTo>
                  <a:cubicBezTo>
                    <a:pt x="88" y="148"/>
                    <a:pt x="90" y="149"/>
                    <a:pt x="92" y="149"/>
                  </a:cubicBezTo>
                  <a:cubicBezTo>
                    <a:pt x="92" y="99"/>
                    <a:pt x="92" y="50"/>
                    <a:pt x="92" y="0"/>
                  </a:cubicBezTo>
                  <a:cubicBezTo>
                    <a:pt x="97" y="0"/>
                    <a:pt x="101" y="0"/>
                    <a:pt x="105" y="1"/>
                  </a:cubicBezTo>
                  <a:cubicBezTo>
                    <a:pt x="133" y="3"/>
                    <a:pt x="160" y="8"/>
                    <a:pt x="186" y="19"/>
                  </a:cubicBezTo>
                  <a:cubicBezTo>
                    <a:pt x="225" y="35"/>
                    <a:pt x="256" y="61"/>
                    <a:pt x="278" y="97"/>
                  </a:cubicBezTo>
                  <a:cubicBezTo>
                    <a:pt x="292" y="120"/>
                    <a:pt x="302" y="146"/>
                    <a:pt x="307" y="172"/>
                  </a:cubicBezTo>
                  <a:cubicBezTo>
                    <a:pt x="311" y="190"/>
                    <a:pt x="313" y="209"/>
                    <a:pt x="314" y="227"/>
                  </a:cubicBezTo>
                  <a:cubicBezTo>
                    <a:pt x="315" y="240"/>
                    <a:pt x="319" y="252"/>
                    <a:pt x="325" y="263"/>
                  </a:cubicBezTo>
                  <a:cubicBezTo>
                    <a:pt x="332" y="275"/>
                    <a:pt x="339" y="288"/>
                    <a:pt x="346" y="301"/>
                  </a:cubicBezTo>
                  <a:close/>
                </a:path>
              </a:pathLst>
            </a:custGeom>
            <a:solidFill>
              <a:srgbClr val="42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5276850" y="3321051"/>
              <a:ext cx="1054100" cy="1087438"/>
            </a:xfrm>
            <a:custGeom>
              <a:avLst/>
              <a:gdLst>
                <a:gd name="T0" fmla="*/ 145 w 330"/>
                <a:gd name="T1" fmla="*/ 0 h 341"/>
                <a:gd name="T2" fmla="*/ 235 w 330"/>
                <a:gd name="T3" fmla="*/ 0 h 341"/>
                <a:gd name="T4" fmla="*/ 235 w 330"/>
                <a:gd name="T5" fmla="*/ 108 h 341"/>
                <a:gd name="T6" fmla="*/ 255 w 330"/>
                <a:gd name="T7" fmla="*/ 102 h 341"/>
                <a:gd name="T8" fmla="*/ 281 w 330"/>
                <a:gd name="T9" fmla="*/ 95 h 341"/>
                <a:gd name="T10" fmla="*/ 323 w 330"/>
                <a:gd name="T11" fmla="*/ 116 h 341"/>
                <a:gd name="T12" fmla="*/ 309 w 330"/>
                <a:gd name="T13" fmla="*/ 159 h 341"/>
                <a:gd name="T14" fmla="*/ 272 w 330"/>
                <a:gd name="T15" fmla="*/ 163 h 341"/>
                <a:gd name="T16" fmla="*/ 236 w 330"/>
                <a:gd name="T17" fmla="*/ 151 h 341"/>
                <a:gd name="T18" fmla="*/ 236 w 330"/>
                <a:gd name="T19" fmla="*/ 341 h 341"/>
                <a:gd name="T20" fmla="*/ 219 w 330"/>
                <a:gd name="T21" fmla="*/ 334 h 341"/>
                <a:gd name="T22" fmla="*/ 154 w 330"/>
                <a:gd name="T23" fmla="*/ 303 h 341"/>
                <a:gd name="T24" fmla="*/ 91 w 330"/>
                <a:gd name="T25" fmla="*/ 272 h 341"/>
                <a:gd name="T26" fmla="*/ 64 w 330"/>
                <a:gd name="T27" fmla="*/ 260 h 341"/>
                <a:gd name="T28" fmla="*/ 60 w 330"/>
                <a:gd name="T29" fmla="*/ 253 h 341"/>
                <a:gd name="T30" fmla="*/ 63 w 330"/>
                <a:gd name="T31" fmla="*/ 153 h 341"/>
                <a:gd name="T32" fmla="*/ 62 w 330"/>
                <a:gd name="T33" fmla="*/ 119 h 341"/>
                <a:gd name="T34" fmla="*/ 58 w 330"/>
                <a:gd name="T35" fmla="*/ 109 h 341"/>
                <a:gd name="T36" fmla="*/ 13 w 330"/>
                <a:gd name="T37" fmla="*/ 35 h 341"/>
                <a:gd name="T38" fmla="*/ 0 w 330"/>
                <a:gd name="T39" fmla="*/ 0 h 341"/>
                <a:gd name="T40" fmla="*/ 67 w 330"/>
                <a:gd name="T41" fmla="*/ 0 h 341"/>
                <a:gd name="T42" fmla="*/ 62 w 330"/>
                <a:gd name="T43" fmla="*/ 16 h 341"/>
                <a:gd name="T44" fmla="*/ 69 w 330"/>
                <a:gd name="T45" fmla="*/ 73 h 341"/>
                <a:gd name="T46" fmla="*/ 147 w 330"/>
                <a:gd name="T47" fmla="*/ 68 h 341"/>
                <a:gd name="T48" fmla="*/ 151 w 330"/>
                <a:gd name="T49" fmla="*/ 17 h 341"/>
                <a:gd name="T50" fmla="*/ 145 w 330"/>
                <a:gd name="T51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0" h="341">
                  <a:moveTo>
                    <a:pt x="145" y="0"/>
                  </a:moveTo>
                  <a:cubicBezTo>
                    <a:pt x="176" y="0"/>
                    <a:pt x="205" y="0"/>
                    <a:pt x="235" y="0"/>
                  </a:cubicBezTo>
                  <a:cubicBezTo>
                    <a:pt x="235" y="36"/>
                    <a:pt x="235" y="71"/>
                    <a:pt x="235" y="108"/>
                  </a:cubicBezTo>
                  <a:cubicBezTo>
                    <a:pt x="242" y="106"/>
                    <a:pt x="248" y="104"/>
                    <a:pt x="255" y="102"/>
                  </a:cubicBezTo>
                  <a:cubicBezTo>
                    <a:pt x="263" y="100"/>
                    <a:pt x="272" y="97"/>
                    <a:pt x="281" y="95"/>
                  </a:cubicBezTo>
                  <a:cubicBezTo>
                    <a:pt x="298" y="92"/>
                    <a:pt x="316" y="101"/>
                    <a:pt x="323" y="116"/>
                  </a:cubicBezTo>
                  <a:cubicBezTo>
                    <a:pt x="330" y="132"/>
                    <a:pt x="324" y="150"/>
                    <a:pt x="309" y="159"/>
                  </a:cubicBezTo>
                  <a:cubicBezTo>
                    <a:pt x="297" y="166"/>
                    <a:pt x="285" y="167"/>
                    <a:pt x="272" y="163"/>
                  </a:cubicBezTo>
                  <a:cubicBezTo>
                    <a:pt x="260" y="159"/>
                    <a:pt x="248" y="155"/>
                    <a:pt x="236" y="151"/>
                  </a:cubicBezTo>
                  <a:cubicBezTo>
                    <a:pt x="236" y="215"/>
                    <a:pt x="236" y="278"/>
                    <a:pt x="236" y="341"/>
                  </a:cubicBezTo>
                  <a:cubicBezTo>
                    <a:pt x="230" y="339"/>
                    <a:pt x="224" y="336"/>
                    <a:pt x="219" y="334"/>
                  </a:cubicBezTo>
                  <a:cubicBezTo>
                    <a:pt x="197" y="323"/>
                    <a:pt x="176" y="313"/>
                    <a:pt x="154" y="303"/>
                  </a:cubicBezTo>
                  <a:cubicBezTo>
                    <a:pt x="133" y="293"/>
                    <a:pt x="112" y="282"/>
                    <a:pt x="91" y="272"/>
                  </a:cubicBezTo>
                  <a:cubicBezTo>
                    <a:pt x="82" y="268"/>
                    <a:pt x="73" y="264"/>
                    <a:pt x="64" y="260"/>
                  </a:cubicBezTo>
                  <a:cubicBezTo>
                    <a:pt x="61" y="258"/>
                    <a:pt x="60" y="257"/>
                    <a:pt x="60" y="253"/>
                  </a:cubicBezTo>
                  <a:cubicBezTo>
                    <a:pt x="61" y="220"/>
                    <a:pt x="62" y="187"/>
                    <a:pt x="63" y="153"/>
                  </a:cubicBezTo>
                  <a:cubicBezTo>
                    <a:pt x="63" y="142"/>
                    <a:pt x="62" y="130"/>
                    <a:pt x="62" y="119"/>
                  </a:cubicBezTo>
                  <a:cubicBezTo>
                    <a:pt x="61" y="115"/>
                    <a:pt x="60" y="111"/>
                    <a:pt x="58" y="109"/>
                  </a:cubicBezTo>
                  <a:cubicBezTo>
                    <a:pt x="40" y="86"/>
                    <a:pt x="25" y="61"/>
                    <a:pt x="13" y="35"/>
                  </a:cubicBezTo>
                  <a:cubicBezTo>
                    <a:pt x="9" y="24"/>
                    <a:pt x="4" y="12"/>
                    <a:pt x="0" y="0"/>
                  </a:cubicBezTo>
                  <a:cubicBezTo>
                    <a:pt x="22" y="0"/>
                    <a:pt x="44" y="0"/>
                    <a:pt x="67" y="0"/>
                  </a:cubicBezTo>
                  <a:cubicBezTo>
                    <a:pt x="65" y="6"/>
                    <a:pt x="64" y="11"/>
                    <a:pt x="62" y="16"/>
                  </a:cubicBezTo>
                  <a:cubicBezTo>
                    <a:pt x="54" y="36"/>
                    <a:pt x="55" y="55"/>
                    <a:pt x="69" y="73"/>
                  </a:cubicBezTo>
                  <a:cubicBezTo>
                    <a:pt x="89" y="101"/>
                    <a:pt x="130" y="98"/>
                    <a:pt x="147" y="68"/>
                  </a:cubicBezTo>
                  <a:cubicBezTo>
                    <a:pt x="156" y="52"/>
                    <a:pt x="157" y="35"/>
                    <a:pt x="151" y="17"/>
                  </a:cubicBezTo>
                  <a:cubicBezTo>
                    <a:pt x="149" y="12"/>
                    <a:pt x="147" y="6"/>
                    <a:pt x="145" y="0"/>
                  </a:cubicBezTo>
                  <a:close/>
                </a:path>
              </a:pathLst>
            </a:custGeom>
            <a:solidFill>
              <a:srgbClr val="FCB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48708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Unterrichtsplanung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Fragen 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62201" y="1339233"/>
            <a:ext cx="96692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b="1" dirty="0"/>
              <a:t>Welche Fragen sind bei der Unterrichtsplanung aufgekommen?</a:t>
            </a:r>
          </a:p>
          <a:p>
            <a:pPr>
              <a:lnSpc>
                <a:spcPct val="150000"/>
              </a:lnSpc>
            </a:pPr>
            <a:r>
              <a:rPr lang="de-DE" sz="2800" b="1" dirty="0"/>
              <a:t>Welche Fragen haben Sie zum weiteren Vorgehen?</a:t>
            </a:r>
          </a:p>
          <a:p>
            <a:pPr>
              <a:lnSpc>
                <a:spcPct val="150000"/>
              </a:lnSpc>
            </a:pPr>
            <a:r>
              <a:rPr lang="de-DE" sz="2800" dirty="0"/>
              <a:t>Nutzen Sie im Verlauf der Woche gerne das Online-Forum (Kommunikation mit allen).</a:t>
            </a:r>
          </a:p>
        </p:txBody>
      </p:sp>
      <p:grpSp>
        <p:nvGrpSpPr>
          <p:cNvPr id="32" name="Group 18">
            <a:extLst>
              <a:ext uri="{FF2B5EF4-FFF2-40B4-BE49-F238E27FC236}">
                <a16:creationId xmlns:a16="http://schemas.microsoft.com/office/drawing/2014/main" id="{4E494292-6C3E-4B16-A655-74583E763560}"/>
              </a:ext>
            </a:extLst>
          </p:cNvPr>
          <p:cNvGrpSpPr/>
          <p:nvPr/>
        </p:nvGrpSpPr>
        <p:grpSpPr>
          <a:xfrm>
            <a:off x="8418732" y="3493209"/>
            <a:ext cx="2504024" cy="2465106"/>
            <a:chOff x="1202749" y="1665337"/>
            <a:chExt cx="4032554" cy="3969878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89F3B4B5-5477-4435-9514-3E6116CAF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907" y="1665337"/>
              <a:ext cx="1246253" cy="1263526"/>
            </a:xfrm>
            <a:custGeom>
              <a:avLst/>
              <a:gdLst>
                <a:gd name="T0" fmla="*/ 554 w 1190"/>
                <a:gd name="T1" fmla="*/ 880 h 1189"/>
                <a:gd name="T2" fmla="*/ 480 w 1190"/>
                <a:gd name="T3" fmla="*/ 864 h 1189"/>
                <a:gd name="T4" fmla="*/ 307 w 1190"/>
                <a:gd name="T5" fmla="*/ 832 h 1189"/>
                <a:gd name="T6" fmla="*/ 254 w 1190"/>
                <a:gd name="T7" fmla="*/ 824 h 1189"/>
                <a:gd name="T8" fmla="*/ 233 w 1190"/>
                <a:gd name="T9" fmla="*/ 790 h 1189"/>
                <a:gd name="T10" fmla="*/ 263 w 1190"/>
                <a:gd name="T11" fmla="*/ 640 h 1189"/>
                <a:gd name="T12" fmla="*/ 286 w 1190"/>
                <a:gd name="T13" fmla="*/ 506 h 1189"/>
                <a:gd name="T14" fmla="*/ 267 w 1190"/>
                <a:gd name="T15" fmla="*/ 487 h 1189"/>
                <a:gd name="T16" fmla="*/ 184 w 1190"/>
                <a:gd name="T17" fmla="*/ 499 h 1189"/>
                <a:gd name="T18" fmla="*/ 33 w 1190"/>
                <a:gd name="T19" fmla="*/ 334 h 1189"/>
                <a:gd name="T20" fmla="*/ 113 w 1190"/>
                <a:gd name="T21" fmla="*/ 263 h 1189"/>
                <a:gd name="T22" fmla="*/ 236 w 1190"/>
                <a:gd name="T23" fmla="*/ 280 h 1189"/>
                <a:gd name="T24" fmla="*/ 320 w 1190"/>
                <a:gd name="T25" fmla="*/ 324 h 1189"/>
                <a:gd name="T26" fmla="*/ 337 w 1190"/>
                <a:gd name="T27" fmla="*/ 242 h 1189"/>
                <a:gd name="T28" fmla="*/ 370 w 1190"/>
                <a:gd name="T29" fmla="*/ 68 h 1189"/>
                <a:gd name="T30" fmla="*/ 377 w 1190"/>
                <a:gd name="T31" fmla="*/ 20 h 1189"/>
                <a:gd name="T32" fmla="*/ 401 w 1190"/>
                <a:gd name="T33" fmla="*/ 4 h 1189"/>
                <a:gd name="T34" fmla="*/ 569 w 1190"/>
                <a:gd name="T35" fmla="*/ 36 h 1189"/>
                <a:gd name="T36" fmla="*/ 730 w 1190"/>
                <a:gd name="T37" fmla="*/ 67 h 1189"/>
                <a:gd name="T38" fmla="*/ 966 w 1190"/>
                <a:gd name="T39" fmla="*/ 109 h 1189"/>
                <a:gd name="T40" fmla="*/ 1118 w 1190"/>
                <a:gd name="T41" fmla="*/ 139 h 1189"/>
                <a:gd name="T42" fmla="*/ 1164 w 1190"/>
                <a:gd name="T43" fmla="*/ 146 h 1189"/>
                <a:gd name="T44" fmla="*/ 1187 w 1190"/>
                <a:gd name="T45" fmla="*/ 178 h 1189"/>
                <a:gd name="T46" fmla="*/ 1170 w 1190"/>
                <a:gd name="T47" fmla="*/ 281 h 1189"/>
                <a:gd name="T48" fmla="*/ 1135 w 1190"/>
                <a:gd name="T49" fmla="*/ 471 h 1189"/>
                <a:gd name="T50" fmla="*/ 1094 w 1190"/>
                <a:gd name="T51" fmla="*/ 695 h 1189"/>
                <a:gd name="T52" fmla="*/ 1051 w 1190"/>
                <a:gd name="T53" fmla="*/ 932 h 1189"/>
                <a:gd name="T54" fmla="*/ 1047 w 1190"/>
                <a:gd name="T55" fmla="*/ 954 h 1189"/>
                <a:gd name="T56" fmla="*/ 1027 w 1190"/>
                <a:gd name="T57" fmla="*/ 967 h 1189"/>
                <a:gd name="T58" fmla="*/ 786 w 1190"/>
                <a:gd name="T59" fmla="*/ 921 h 1189"/>
                <a:gd name="T60" fmla="*/ 733 w 1190"/>
                <a:gd name="T61" fmla="*/ 913 h 1189"/>
                <a:gd name="T62" fmla="*/ 717 w 1190"/>
                <a:gd name="T63" fmla="*/ 929 h 1189"/>
                <a:gd name="T64" fmla="*/ 729 w 1190"/>
                <a:gd name="T65" fmla="*/ 1008 h 1189"/>
                <a:gd name="T66" fmla="*/ 647 w 1190"/>
                <a:gd name="T67" fmla="*/ 1165 h 1189"/>
                <a:gd name="T68" fmla="*/ 493 w 1190"/>
                <a:gd name="T69" fmla="*/ 1086 h 1189"/>
                <a:gd name="T70" fmla="*/ 510 w 1190"/>
                <a:gd name="T71" fmla="*/ 966 h 1189"/>
                <a:gd name="T72" fmla="*/ 554 w 1190"/>
                <a:gd name="T73" fmla="*/ 880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90" h="1189">
                  <a:moveTo>
                    <a:pt x="554" y="880"/>
                  </a:moveTo>
                  <a:cubicBezTo>
                    <a:pt x="527" y="874"/>
                    <a:pt x="504" y="868"/>
                    <a:pt x="480" y="864"/>
                  </a:cubicBezTo>
                  <a:cubicBezTo>
                    <a:pt x="422" y="853"/>
                    <a:pt x="365" y="842"/>
                    <a:pt x="307" y="832"/>
                  </a:cubicBezTo>
                  <a:cubicBezTo>
                    <a:pt x="289" y="829"/>
                    <a:pt x="272" y="826"/>
                    <a:pt x="254" y="824"/>
                  </a:cubicBezTo>
                  <a:cubicBezTo>
                    <a:pt x="233" y="821"/>
                    <a:pt x="229" y="809"/>
                    <a:pt x="233" y="790"/>
                  </a:cubicBezTo>
                  <a:cubicBezTo>
                    <a:pt x="243" y="740"/>
                    <a:pt x="254" y="690"/>
                    <a:pt x="263" y="640"/>
                  </a:cubicBezTo>
                  <a:cubicBezTo>
                    <a:pt x="271" y="595"/>
                    <a:pt x="278" y="551"/>
                    <a:pt x="286" y="506"/>
                  </a:cubicBezTo>
                  <a:cubicBezTo>
                    <a:pt x="289" y="489"/>
                    <a:pt x="283" y="484"/>
                    <a:pt x="267" y="487"/>
                  </a:cubicBezTo>
                  <a:cubicBezTo>
                    <a:pt x="239" y="491"/>
                    <a:pt x="212" y="495"/>
                    <a:pt x="184" y="499"/>
                  </a:cubicBezTo>
                  <a:cubicBezTo>
                    <a:pt x="98" y="510"/>
                    <a:pt x="0" y="440"/>
                    <a:pt x="33" y="334"/>
                  </a:cubicBezTo>
                  <a:cubicBezTo>
                    <a:pt x="45" y="296"/>
                    <a:pt x="75" y="274"/>
                    <a:pt x="113" y="263"/>
                  </a:cubicBezTo>
                  <a:cubicBezTo>
                    <a:pt x="157" y="249"/>
                    <a:pt x="197" y="258"/>
                    <a:pt x="236" y="280"/>
                  </a:cubicBezTo>
                  <a:cubicBezTo>
                    <a:pt x="262" y="295"/>
                    <a:pt x="289" y="308"/>
                    <a:pt x="320" y="324"/>
                  </a:cubicBezTo>
                  <a:cubicBezTo>
                    <a:pt x="326" y="295"/>
                    <a:pt x="332" y="269"/>
                    <a:pt x="337" y="242"/>
                  </a:cubicBezTo>
                  <a:cubicBezTo>
                    <a:pt x="348" y="184"/>
                    <a:pt x="359" y="126"/>
                    <a:pt x="370" y="68"/>
                  </a:cubicBezTo>
                  <a:cubicBezTo>
                    <a:pt x="373" y="52"/>
                    <a:pt x="374" y="36"/>
                    <a:pt x="377" y="20"/>
                  </a:cubicBezTo>
                  <a:cubicBezTo>
                    <a:pt x="379" y="6"/>
                    <a:pt x="383" y="0"/>
                    <a:pt x="401" y="4"/>
                  </a:cubicBezTo>
                  <a:cubicBezTo>
                    <a:pt x="457" y="16"/>
                    <a:pt x="513" y="26"/>
                    <a:pt x="569" y="36"/>
                  </a:cubicBezTo>
                  <a:cubicBezTo>
                    <a:pt x="623" y="46"/>
                    <a:pt x="676" y="57"/>
                    <a:pt x="730" y="67"/>
                  </a:cubicBezTo>
                  <a:cubicBezTo>
                    <a:pt x="809" y="81"/>
                    <a:pt x="887" y="95"/>
                    <a:pt x="966" y="109"/>
                  </a:cubicBezTo>
                  <a:cubicBezTo>
                    <a:pt x="1017" y="119"/>
                    <a:pt x="1067" y="130"/>
                    <a:pt x="1118" y="139"/>
                  </a:cubicBezTo>
                  <a:cubicBezTo>
                    <a:pt x="1133" y="142"/>
                    <a:pt x="1149" y="143"/>
                    <a:pt x="1164" y="146"/>
                  </a:cubicBezTo>
                  <a:cubicBezTo>
                    <a:pt x="1188" y="151"/>
                    <a:pt x="1190" y="154"/>
                    <a:pt x="1187" y="178"/>
                  </a:cubicBezTo>
                  <a:cubicBezTo>
                    <a:pt x="1182" y="213"/>
                    <a:pt x="1176" y="247"/>
                    <a:pt x="1170" y="281"/>
                  </a:cubicBezTo>
                  <a:cubicBezTo>
                    <a:pt x="1159" y="344"/>
                    <a:pt x="1146" y="408"/>
                    <a:pt x="1135" y="471"/>
                  </a:cubicBezTo>
                  <a:cubicBezTo>
                    <a:pt x="1121" y="546"/>
                    <a:pt x="1107" y="620"/>
                    <a:pt x="1094" y="695"/>
                  </a:cubicBezTo>
                  <a:cubicBezTo>
                    <a:pt x="1080" y="774"/>
                    <a:pt x="1066" y="853"/>
                    <a:pt x="1051" y="932"/>
                  </a:cubicBezTo>
                  <a:cubicBezTo>
                    <a:pt x="1050" y="940"/>
                    <a:pt x="1048" y="947"/>
                    <a:pt x="1047" y="954"/>
                  </a:cubicBezTo>
                  <a:cubicBezTo>
                    <a:pt x="1045" y="966"/>
                    <a:pt x="1038" y="969"/>
                    <a:pt x="1027" y="967"/>
                  </a:cubicBezTo>
                  <a:cubicBezTo>
                    <a:pt x="947" y="952"/>
                    <a:pt x="866" y="936"/>
                    <a:pt x="786" y="921"/>
                  </a:cubicBezTo>
                  <a:cubicBezTo>
                    <a:pt x="768" y="918"/>
                    <a:pt x="750" y="916"/>
                    <a:pt x="733" y="913"/>
                  </a:cubicBezTo>
                  <a:cubicBezTo>
                    <a:pt x="720" y="910"/>
                    <a:pt x="716" y="917"/>
                    <a:pt x="717" y="929"/>
                  </a:cubicBezTo>
                  <a:cubicBezTo>
                    <a:pt x="721" y="955"/>
                    <a:pt x="723" y="982"/>
                    <a:pt x="729" y="1008"/>
                  </a:cubicBezTo>
                  <a:cubicBezTo>
                    <a:pt x="741" y="1069"/>
                    <a:pt x="705" y="1145"/>
                    <a:pt x="647" y="1165"/>
                  </a:cubicBezTo>
                  <a:cubicBezTo>
                    <a:pt x="580" y="1189"/>
                    <a:pt x="518" y="1160"/>
                    <a:pt x="493" y="1086"/>
                  </a:cubicBezTo>
                  <a:cubicBezTo>
                    <a:pt x="479" y="1043"/>
                    <a:pt x="489" y="1004"/>
                    <a:pt x="510" y="966"/>
                  </a:cubicBezTo>
                  <a:cubicBezTo>
                    <a:pt x="524" y="939"/>
                    <a:pt x="538" y="912"/>
                    <a:pt x="554" y="880"/>
                  </a:cubicBezTo>
                  <a:close/>
                </a:path>
              </a:pathLst>
            </a:custGeom>
            <a:solidFill>
              <a:srgbClr val="FCB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F84D8F6C-7B2D-42DE-A287-2D9F79F6E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957" y="4636428"/>
              <a:ext cx="1485554" cy="939823"/>
            </a:xfrm>
            <a:custGeom>
              <a:avLst/>
              <a:gdLst>
                <a:gd name="T0" fmla="*/ 637 w 1419"/>
                <a:gd name="T1" fmla="*/ 22 h 884"/>
                <a:gd name="T2" fmla="*/ 617 w 1419"/>
                <a:gd name="T3" fmla="*/ 81 h 884"/>
                <a:gd name="T4" fmla="*/ 673 w 1419"/>
                <a:gd name="T5" fmla="*/ 287 h 884"/>
                <a:gd name="T6" fmla="*/ 835 w 1419"/>
                <a:gd name="T7" fmla="*/ 267 h 884"/>
                <a:gd name="T8" fmla="*/ 879 w 1419"/>
                <a:gd name="T9" fmla="*/ 102 h 884"/>
                <a:gd name="T10" fmla="*/ 881 w 1419"/>
                <a:gd name="T11" fmla="*/ 47 h 884"/>
                <a:gd name="T12" fmla="*/ 895 w 1419"/>
                <a:gd name="T13" fmla="*/ 39 h 884"/>
                <a:gd name="T14" fmla="*/ 1142 w 1419"/>
                <a:gd name="T15" fmla="*/ 55 h 884"/>
                <a:gd name="T16" fmla="*/ 1157 w 1419"/>
                <a:gd name="T17" fmla="*/ 75 h 884"/>
                <a:gd name="T18" fmla="*/ 1141 w 1419"/>
                <a:gd name="T19" fmla="*/ 321 h 884"/>
                <a:gd name="T20" fmla="*/ 1139 w 1419"/>
                <a:gd name="T21" fmla="*/ 365 h 884"/>
                <a:gd name="T22" fmla="*/ 1160 w 1419"/>
                <a:gd name="T23" fmla="*/ 383 h 884"/>
                <a:gd name="T24" fmla="*/ 1239 w 1419"/>
                <a:gd name="T25" fmla="*/ 364 h 884"/>
                <a:gd name="T26" fmla="*/ 1409 w 1419"/>
                <a:gd name="T27" fmla="*/ 465 h 884"/>
                <a:gd name="T28" fmla="*/ 1341 w 1419"/>
                <a:gd name="T29" fmla="*/ 587 h 884"/>
                <a:gd name="T30" fmla="*/ 1200 w 1419"/>
                <a:gd name="T31" fmla="*/ 583 h 884"/>
                <a:gd name="T32" fmla="*/ 1146 w 1419"/>
                <a:gd name="T33" fmla="*/ 562 h 884"/>
                <a:gd name="T34" fmla="*/ 1126 w 1419"/>
                <a:gd name="T35" fmla="*/ 576 h 884"/>
                <a:gd name="T36" fmla="*/ 1109 w 1419"/>
                <a:gd name="T37" fmla="*/ 801 h 884"/>
                <a:gd name="T38" fmla="*/ 1105 w 1419"/>
                <a:gd name="T39" fmla="*/ 863 h 884"/>
                <a:gd name="T40" fmla="*/ 1082 w 1419"/>
                <a:gd name="T41" fmla="*/ 882 h 884"/>
                <a:gd name="T42" fmla="*/ 804 w 1419"/>
                <a:gd name="T43" fmla="*/ 863 h 884"/>
                <a:gd name="T44" fmla="*/ 427 w 1419"/>
                <a:gd name="T45" fmla="*/ 838 h 884"/>
                <a:gd name="T46" fmla="*/ 300 w 1419"/>
                <a:gd name="T47" fmla="*/ 831 h 884"/>
                <a:gd name="T48" fmla="*/ 278 w 1419"/>
                <a:gd name="T49" fmla="*/ 806 h 884"/>
                <a:gd name="T50" fmla="*/ 296 w 1419"/>
                <a:gd name="T51" fmla="*/ 530 h 884"/>
                <a:gd name="T52" fmla="*/ 265 w 1419"/>
                <a:gd name="T53" fmla="*/ 504 h 884"/>
                <a:gd name="T54" fmla="*/ 194 w 1419"/>
                <a:gd name="T55" fmla="*/ 521 h 884"/>
                <a:gd name="T56" fmla="*/ 47 w 1419"/>
                <a:gd name="T57" fmla="*/ 474 h 884"/>
                <a:gd name="T58" fmla="*/ 87 w 1419"/>
                <a:gd name="T59" fmla="*/ 300 h 884"/>
                <a:gd name="T60" fmla="*/ 239 w 1419"/>
                <a:gd name="T61" fmla="*/ 306 h 884"/>
                <a:gd name="T62" fmla="*/ 289 w 1419"/>
                <a:gd name="T63" fmla="*/ 325 h 884"/>
                <a:gd name="T64" fmla="*/ 309 w 1419"/>
                <a:gd name="T65" fmla="*/ 311 h 884"/>
                <a:gd name="T66" fmla="*/ 321 w 1419"/>
                <a:gd name="T67" fmla="*/ 161 h 884"/>
                <a:gd name="T68" fmla="*/ 330 w 1419"/>
                <a:gd name="T69" fmla="*/ 20 h 884"/>
                <a:gd name="T70" fmla="*/ 349 w 1419"/>
                <a:gd name="T71" fmla="*/ 1 h 884"/>
                <a:gd name="T72" fmla="*/ 628 w 1419"/>
                <a:gd name="T73" fmla="*/ 19 h 884"/>
                <a:gd name="T74" fmla="*/ 637 w 1419"/>
                <a:gd name="T75" fmla="*/ 22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19" h="884">
                  <a:moveTo>
                    <a:pt x="637" y="22"/>
                  </a:moveTo>
                  <a:cubicBezTo>
                    <a:pt x="630" y="43"/>
                    <a:pt x="626" y="63"/>
                    <a:pt x="617" y="81"/>
                  </a:cubicBezTo>
                  <a:cubicBezTo>
                    <a:pt x="582" y="156"/>
                    <a:pt x="603" y="244"/>
                    <a:pt x="673" y="287"/>
                  </a:cubicBezTo>
                  <a:cubicBezTo>
                    <a:pt x="725" y="318"/>
                    <a:pt x="788" y="314"/>
                    <a:pt x="835" y="267"/>
                  </a:cubicBezTo>
                  <a:cubicBezTo>
                    <a:pt x="881" y="222"/>
                    <a:pt x="896" y="167"/>
                    <a:pt x="879" y="102"/>
                  </a:cubicBezTo>
                  <a:cubicBezTo>
                    <a:pt x="874" y="85"/>
                    <a:pt x="879" y="66"/>
                    <a:pt x="881" y="47"/>
                  </a:cubicBezTo>
                  <a:cubicBezTo>
                    <a:pt x="881" y="44"/>
                    <a:pt x="890" y="38"/>
                    <a:pt x="895" y="39"/>
                  </a:cubicBezTo>
                  <a:cubicBezTo>
                    <a:pt x="977" y="44"/>
                    <a:pt x="1060" y="50"/>
                    <a:pt x="1142" y="55"/>
                  </a:cubicBezTo>
                  <a:cubicBezTo>
                    <a:pt x="1156" y="56"/>
                    <a:pt x="1158" y="64"/>
                    <a:pt x="1157" y="75"/>
                  </a:cubicBezTo>
                  <a:cubicBezTo>
                    <a:pt x="1151" y="157"/>
                    <a:pt x="1146" y="239"/>
                    <a:pt x="1141" y="321"/>
                  </a:cubicBezTo>
                  <a:cubicBezTo>
                    <a:pt x="1140" y="335"/>
                    <a:pt x="1140" y="350"/>
                    <a:pt x="1139" y="365"/>
                  </a:cubicBezTo>
                  <a:cubicBezTo>
                    <a:pt x="1137" y="382"/>
                    <a:pt x="1145" y="387"/>
                    <a:pt x="1160" y="383"/>
                  </a:cubicBezTo>
                  <a:cubicBezTo>
                    <a:pt x="1186" y="377"/>
                    <a:pt x="1212" y="369"/>
                    <a:pt x="1239" y="364"/>
                  </a:cubicBezTo>
                  <a:cubicBezTo>
                    <a:pt x="1317" y="349"/>
                    <a:pt x="1391" y="383"/>
                    <a:pt x="1409" y="465"/>
                  </a:cubicBezTo>
                  <a:cubicBezTo>
                    <a:pt x="1419" y="511"/>
                    <a:pt x="1386" y="566"/>
                    <a:pt x="1341" y="587"/>
                  </a:cubicBezTo>
                  <a:cubicBezTo>
                    <a:pt x="1293" y="610"/>
                    <a:pt x="1246" y="602"/>
                    <a:pt x="1200" y="583"/>
                  </a:cubicBezTo>
                  <a:cubicBezTo>
                    <a:pt x="1182" y="576"/>
                    <a:pt x="1164" y="569"/>
                    <a:pt x="1146" y="562"/>
                  </a:cubicBezTo>
                  <a:cubicBezTo>
                    <a:pt x="1132" y="556"/>
                    <a:pt x="1127" y="561"/>
                    <a:pt x="1126" y="576"/>
                  </a:cubicBezTo>
                  <a:cubicBezTo>
                    <a:pt x="1121" y="651"/>
                    <a:pt x="1115" y="726"/>
                    <a:pt x="1109" y="801"/>
                  </a:cubicBezTo>
                  <a:cubicBezTo>
                    <a:pt x="1108" y="822"/>
                    <a:pt x="1105" y="842"/>
                    <a:pt x="1105" y="863"/>
                  </a:cubicBezTo>
                  <a:cubicBezTo>
                    <a:pt x="1105" y="879"/>
                    <a:pt x="1098" y="884"/>
                    <a:pt x="1082" y="882"/>
                  </a:cubicBezTo>
                  <a:cubicBezTo>
                    <a:pt x="989" y="875"/>
                    <a:pt x="897" y="870"/>
                    <a:pt x="804" y="863"/>
                  </a:cubicBezTo>
                  <a:cubicBezTo>
                    <a:pt x="679" y="855"/>
                    <a:pt x="553" y="846"/>
                    <a:pt x="427" y="838"/>
                  </a:cubicBezTo>
                  <a:cubicBezTo>
                    <a:pt x="385" y="835"/>
                    <a:pt x="342" y="832"/>
                    <a:pt x="300" y="831"/>
                  </a:cubicBezTo>
                  <a:cubicBezTo>
                    <a:pt x="281" y="830"/>
                    <a:pt x="276" y="824"/>
                    <a:pt x="278" y="806"/>
                  </a:cubicBezTo>
                  <a:cubicBezTo>
                    <a:pt x="284" y="714"/>
                    <a:pt x="290" y="622"/>
                    <a:pt x="296" y="530"/>
                  </a:cubicBezTo>
                  <a:cubicBezTo>
                    <a:pt x="298" y="498"/>
                    <a:pt x="297" y="497"/>
                    <a:pt x="265" y="504"/>
                  </a:cubicBezTo>
                  <a:cubicBezTo>
                    <a:pt x="241" y="509"/>
                    <a:pt x="217" y="516"/>
                    <a:pt x="194" y="521"/>
                  </a:cubicBezTo>
                  <a:cubicBezTo>
                    <a:pt x="135" y="535"/>
                    <a:pt x="85" y="520"/>
                    <a:pt x="47" y="474"/>
                  </a:cubicBezTo>
                  <a:cubicBezTo>
                    <a:pt x="0" y="419"/>
                    <a:pt x="22" y="332"/>
                    <a:pt x="87" y="300"/>
                  </a:cubicBezTo>
                  <a:cubicBezTo>
                    <a:pt x="140" y="274"/>
                    <a:pt x="189" y="285"/>
                    <a:pt x="239" y="306"/>
                  </a:cubicBezTo>
                  <a:cubicBezTo>
                    <a:pt x="255" y="313"/>
                    <a:pt x="272" y="319"/>
                    <a:pt x="289" y="325"/>
                  </a:cubicBezTo>
                  <a:cubicBezTo>
                    <a:pt x="303" y="330"/>
                    <a:pt x="308" y="325"/>
                    <a:pt x="309" y="311"/>
                  </a:cubicBezTo>
                  <a:cubicBezTo>
                    <a:pt x="313" y="261"/>
                    <a:pt x="317" y="211"/>
                    <a:pt x="321" y="161"/>
                  </a:cubicBezTo>
                  <a:cubicBezTo>
                    <a:pt x="325" y="114"/>
                    <a:pt x="328" y="67"/>
                    <a:pt x="330" y="20"/>
                  </a:cubicBezTo>
                  <a:cubicBezTo>
                    <a:pt x="331" y="7"/>
                    <a:pt x="335" y="0"/>
                    <a:pt x="349" y="1"/>
                  </a:cubicBezTo>
                  <a:cubicBezTo>
                    <a:pt x="442" y="8"/>
                    <a:pt x="535" y="13"/>
                    <a:pt x="628" y="19"/>
                  </a:cubicBezTo>
                  <a:cubicBezTo>
                    <a:pt x="630" y="19"/>
                    <a:pt x="632" y="20"/>
                    <a:pt x="637" y="22"/>
                  </a:cubicBezTo>
                  <a:close/>
                </a:path>
              </a:pathLst>
            </a:custGeom>
            <a:solidFill>
              <a:srgbClr val="FCB414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19C1307A-7F9E-46EF-BF94-91794AF86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050" y="3097333"/>
              <a:ext cx="1246253" cy="1276763"/>
            </a:xfrm>
            <a:custGeom>
              <a:avLst/>
              <a:gdLst>
                <a:gd name="T0" fmla="*/ 306 w 1191"/>
                <a:gd name="T1" fmla="*/ 281 h 1203"/>
                <a:gd name="T2" fmla="*/ 328 w 1191"/>
                <a:gd name="T3" fmla="*/ 246 h 1203"/>
                <a:gd name="T4" fmla="*/ 446 w 1191"/>
                <a:gd name="T5" fmla="*/ 29 h 1203"/>
                <a:gd name="T6" fmla="*/ 453 w 1191"/>
                <a:gd name="T7" fmla="*/ 19 h 1203"/>
                <a:gd name="T8" fmla="*/ 487 w 1191"/>
                <a:gd name="T9" fmla="*/ 10 h 1203"/>
                <a:gd name="T10" fmla="*/ 705 w 1191"/>
                <a:gd name="T11" fmla="*/ 130 h 1203"/>
                <a:gd name="T12" fmla="*/ 726 w 1191"/>
                <a:gd name="T13" fmla="*/ 144 h 1203"/>
                <a:gd name="T14" fmla="*/ 674 w 1191"/>
                <a:gd name="T15" fmla="*/ 196 h 1203"/>
                <a:gd name="T16" fmla="*/ 638 w 1191"/>
                <a:gd name="T17" fmla="*/ 377 h 1203"/>
                <a:gd name="T18" fmla="*/ 733 w 1191"/>
                <a:gd name="T19" fmla="*/ 463 h 1203"/>
                <a:gd name="T20" fmla="*/ 895 w 1191"/>
                <a:gd name="T21" fmla="*/ 391 h 1203"/>
                <a:gd name="T22" fmla="*/ 930 w 1191"/>
                <a:gd name="T23" fmla="*/ 271 h 1203"/>
                <a:gd name="T24" fmla="*/ 934 w 1191"/>
                <a:gd name="T25" fmla="*/ 257 h 1203"/>
                <a:gd name="T26" fmla="*/ 1032 w 1191"/>
                <a:gd name="T27" fmla="*/ 309 h 1203"/>
                <a:gd name="T28" fmla="*/ 1175 w 1191"/>
                <a:gd name="T29" fmla="*/ 389 h 1203"/>
                <a:gd name="T30" fmla="*/ 1183 w 1191"/>
                <a:gd name="T31" fmla="*/ 415 h 1203"/>
                <a:gd name="T32" fmla="*/ 1083 w 1191"/>
                <a:gd name="T33" fmla="*/ 596 h 1203"/>
                <a:gd name="T34" fmla="*/ 1001 w 1191"/>
                <a:gd name="T35" fmla="*/ 746 h 1203"/>
                <a:gd name="T36" fmla="*/ 904 w 1191"/>
                <a:gd name="T37" fmla="*/ 922 h 1203"/>
                <a:gd name="T38" fmla="*/ 804 w 1191"/>
                <a:gd name="T39" fmla="*/ 1105 h 1203"/>
                <a:gd name="T40" fmla="*/ 775 w 1191"/>
                <a:gd name="T41" fmla="*/ 1114 h 1203"/>
                <a:gd name="T42" fmla="*/ 535 w 1191"/>
                <a:gd name="T43" fmla="*/ 981 h 1203"/>
                <a:gd name="T44" fmla="*/ 519 w 1191"/>
                <a:gd name="T45" fmla="*/ 973 h 1203"/>
                <a:gd name="T46" fmla="*/ 495 w 1191"/>
                <a:gd name="T47" fmla="*/ 985 h 1203"/>
                <a:gd name="T48" fmla="*/ 461 w 1191"/>
                <a:gd name="T49" fmla="*/ 1111 h 1203"/>
                <a:gd name="T50" fmla="*/ 289 w 1191"/>
                <a:gd name="T51" fmla="*/ 1169 h 1203"/>
                <a:gd name="T52" fmla="*/ 233 w 1191"/>
                <a:gd name="T53" fmla="*/ 1047 h 1203"/>
                <a:gd name="T54" fmla="*/ 284 w 1191"/>
                <a:gd name="T55" fmla="*/ 953 h 1203"/>
                <a:gd name="T56" fmla="*/ 342 w 1191"/>
                <a:gd name="T57" fmla="*/ 898 h 1203"/>
                <a:gd name="T58" fmla="*/ 338 w 1191"/>
                <a:gd name="T59" fmla="*/ 873 h 1203"/>
                <a:gd name="T60" fmla="*/ 192 w 1191"/>
                <a:gd name="T61" fmla="*/ 793 h 1203"/>
                <a:gd name="T62" fmla="*/ 77 w 1191"/>
                <a:gd name="T63" fmla="*/ 729 h 1203"/>
                <a:gd name="T64" fmla="*/ 72 w 1191"/>
                <a:gd name="T65" fmla="*/ 710 h 1203"/>
                <a:gd name="T66" fmla="*/ 219 w 1191"/>
                <a:gd name="T67" fmla="*/ 444 h 1203"/>
                <a:gd name="T68" fmla="*/ 209 w 1191"/>
                <a:gd name="T69" fmla="*/ 422 h 1203"/>
                <a:gd name="T70" fmla="*/ 94 w 1191"/>
                <a:gd name="T71" fmla="*/ 395 h 1203"/>
                <a:gd name="T72" fmla="*/ 9 w 1191"/>
                <a:gd name="T73" fmla="*/ 299 h 1203"/>
                <a:gd name="T74" fmla="*/ 44 w 1191"/>
                <a:gd name="T75" fmla="*/ 188 h 1203"/>
                <a:gd name="T76" fmla="*/ 179 w 1191"/>
                <a:gd name="T77" fmla="*/ 170 h 1203"/>
                <a:gd name="T78" fmla="*/ 284 w 1191"/>
                <a:gd name="T79" fmla="*/ 260 h 1203"/>
                <a:gd name="T80" fmla="*/ 306 w 1191"/>
                <a:gd name="T81" fmla="*/ 281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1" h="1203">
                  <a:moveTo>
                    <a:pt x="306" y="281"/>
                  </a:moveTo>
                  <a:cubicBezTo>
                    <a:pt x="315" y="268"/>
                    <a:pt x="322" y="257"/>
                    <a:pt x="328" y="246"/>
                  </a:cubicBezTo>
                  <a:cubicBezTo>
                    <a:pt x="368" y="174"/>
                    <a:pt x="407" y="101"/>
                    <a:pt x="446" y="29"/>
                  </a:cubicBezTo>
                  <a:cubicBezTo>
                    <a:pt x="448" y="26"/>
                    <a:pt x="451" y="23"/>
                    <a:pt x="453" y="19"/>
                  </a:cubicBezTo>
                  <a:cubicBezTo>
                    <a:pt x="460" y="0"/>
                    <a:pt x="469" y="0"/>
                    <a:pt x="487" y="10"/>
                  </a:cubicBezTo>
                  <a:cubicBezTo>
                    <a:pt x="559" y="51"/>
                    <a:pt x="632" y="90"/>
                    <a:pt x="705" y="130"/>
                  </a:cubicBezTo>
                  <a:cubicBezTo>
                    <a:pt x="711" y="133"/>
                    <a:pt x="717" y="138"/>
                    <a:pt x="726" y="144"/>
                  </a:cubicBezTo>
                  <a:cubicBezTo>
                    <a:pt x="708" y="162"/>
                    <a:pt x="692" y="180"/>
                    <a:pt x="674" y="196"/>
                  </a:cubicBezTo>
                  <a:cubicBezTo>
                    <a:pt x="625" y="242"/>
                    <a:pt x="610" y="322"/>
                    <a:pt x="638" y="377"/>
                  </a:cubicBezTo>
                  <a:cubicBezTo>
                    <a:pt x="659" y="420"/>
                    <a:pt x="687" y="452"/>
                    <a:pt x="733" y="463"/>
                  </a:cubicBezTo>
                  <a:cubicBezTo>
                    <a:pt x="793" y="479"/>
                    <a:pt x="864" y="445"/>
                    <a:pt x="895" y="391"/>
                  </a:cubicBezTo>
                  <a:cubicBezTo>
                    <a:pt x="917" y="353"/>
                    <a:pt x="921" y="312"/>
                    <a:pt x="930" y="271"/>
                  </a:cubicBezTo>
                  <a:cubicBezTo>
                    <a:pt x="931" y="267"/>
                    <a:pt x="932" y="262"/>
                    <a:pt x="934" y="257"/>
                  </a:cubicBezTo>
                  <a:cubicBezTo>
                    <a:pt x="967" y="275"/>
                    <a:pt x="1000" y="292"/>
                    <a:pt x="1032" y="309"/>
                  </a:cubicBezTo>
                  <a:cubicBezTo>
                    <a:pt x="1080" y="336"/>
                    <a:pt x="1127" y="363"/>
                    <a:pt x="1175" y="389"/>
                  </a:cubicBezTo>
                  <a:cubicBezTo>
                    <a:pt x="1187" y="396"/>
                    <a:pt x="1191" y="401"/>
                    <a:pt x="1183" y="415"/>
                  </a:cubicBezTo>
                  <a:cubicBezTo>
                    <a:pt x="1149" y="475"/>
                    <a:pt x="1116" y="535"/>
                    <a:pt x="1083" y="596"/>
                  </a:cubicBezTo>
                  <a:cubicBezTo>
                    <a:pt x="1056" y="646"/>
                    <a:pt x="1028" y="696"/>
                    <a:pt x="1001" y="746"/>
                  </a:cubicBezTo>
                  <a:cubicBezTo>
                    <a:pt x="969" y="804"/>
                    <a:pt x="936" y="863"/>
                    <a:pt x="904" y="922"/>
                  </a:cubicBezTo>
                  <a:cubicBezTo>
                    <a:pt x="871" y="983"/>
                    <a:pt x="836" y="1043"/>
                    <a:pt x="804" y="1105"/>
                  </a:cubicBezTo>
                  <a:cubicBezTo>
                    <a:pt x="796" y="1122"/>
                    <a:pt x="787" y="1121"/>
                    <a:pt x="775" y="1114"/>
                  </a:cubicBezTo>
                  <a:cubicBezTo>
                    <a:pt x="695" y="1070"/>
                    <a:pt x="615" y="1025"/>
                    <a:pt x="535" y="981"/>
                  </a:cubicBezTo>
                  <a:cubicBezTo>
                    <a:pt x="530" y="978"/>
                    <a:pt x="524" y="975"/>
                    <a:pt x="519" y="973"/>
                  </a:cubicBezTo>
                  <a:cubicBezTo>
                    <a:pt x="505" y="965"/>
                    <a:pt x="499" y="967"/>
                    <a:pt x="495" y="985"/>
                  </a:cubicBezTo>
                  <a:cubicBezTo>
                    <a:pt x="486" y="1027"/>
                    <a:pt x="478" y="1071"/>
                    <a:pt x="461" y="1111"/>
                  </a:cubicBezTo>
                  <a:cubicBezTo>
                    <a:pt x="435" y="1175"/>
                    <a:pt x="348" y="1203"/>
                    <a:pt x="289" y="1169"/>
                  </a:cubicBezTo>
                  <a:cubicBezTo>
                    <a:pt x="247" y="1145"/>
                    <a:pt x="226" y="1096"/>
                    <a:pt x="233" y="1047"/>
                  </a:cubicBezTo>
                  <a:cubicBezTo>
                    <a:pt x="239" y="1010"/>
                    <a:pt x="256" y="978"/>
                    <a:pt x="284" y="953"/>
                  </a:cubicBezTo>
                  <a:cubicBezTo>
                    <a:pt x="303" y="935"/>
                    <a:pt x="322" y="915"/>
                    <a:pt x="342" y="898"/>
                  </a:cubicBezTo>
                  <a:cubicBezTo>
                    <a:pt x="355" y="886"/>
                    <a:pt x="352" y="880"/>
                    <a:pt x="338" y="873"/>
                  </a:cubicBezTo>
                  <a:cubicBezTo>
                    <a:pt x="290" y="846"/>
                    <a:pt x="241" y="819"/>
                    <a:pt x="192" y="793"/>
                  </a:cubicBezTo>
                  <a:cubicBezTo>
                    <a:pt x="154" y="772"/>
                    <a:pt x="116" y="750"/>
                    <a:pt x="77" y="729"/>
                  </a:cubicBezTo>
                  <a:cubicBezTo>
                    <a:pt x="68" y="724"/>
                    <a:pt x="67" y="720"/>
                    <a:pt x="72" y="710"/>
                  </a:cubicBezTo>
                  <a:cubicBezTo>
                    <a:pt x="121" y="622"/>
                    <a:pt x="170" y="533"/>
                    <a:pt x="219" y="444"/>
                  </a:cubicBezTo>
                  <a:cubicBezTo>
                    <a:pt x="226" y="432"/>
                    <a:pt x="223" y="425"/>
                    <a:pt x="209" y="422"/>
                  </a:cubicBezTo>
                  <a:cubicBezTo>
                    <a:pt x="171" y="414"/>
                    <a:pt x="131" y="408"/>
                    <a:pt x="94" y="395"/>
                  </a:cubicBezTo>
                  <a:cubicBezTo>
                    <a:pt x="49" y="380"/>
                    <a:pt x="19" y="347"/>
                    <a:pt x="9" y="299"/>
                  </a:cubicBezTo>
                  <a:cubicBezTo>
                    <a:pt x="0" y="256"/>
                    <a:pt x="10" y="218"/>
                    <a:pt x="44" y="188"/>
                  </a:cubicBezTo>
                  <a:cubicBezTo>
                    <a:pt x="80" y="156"/>
                    <a:pt x="135" y="153"/>
                    <a:pt x="179" y="170"/>
                  </a:cubicBezTo>
                  <a:cubicBezTo>
                    <a:pt x="225" y="187"/>
                    <a:pt x="251" y="228"/>
                    <a:pt x="284" y="260"/>
                  </a:cubicBezTo>
                  <a:cubicBezTo>
                    <a:pt x="290" y="266"/>
                    <a:pt x="296" y="272"/>
                    <a:pt x="306" y="281"/>
                  </a:cubicBezTo>
                  <a:close/>
                </a:path>
              </a:pathLst>
            </a:custGeom>
            <a:solidFill>
              <a:srgbClr val="42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EA324CAD-C0C0-4FFD-A217-2A4963F13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559" y="1844638"/>
              <a:ext cx="1187022" cy="1198544"/>
            </a:xfrm>
            <a:custGeom>
              <a:avLst/>
              <a:gdLst>
                <a:gd name="T0" fmla="*/ 481 w 1134"/>
                <a:gd name="T1" fmla="*/ 6 h 1128"/>
                <a:gd name="T2" fmla="*/ 679 w 1134"/>
                <a:gd name="T3" fmla="*/ 6 h 1128"/>
                <a:gd name="T4" fmla="*/ 838 w 1134"/>
                <a:gd name="T5" fmla="*/ 1 h 1128"/>
                <a:gd name="T6" fmla="*/ 971 w 1134"/>
                <a:gd name="T7" fmla="*/ 2 h 1128"/>
                <a:gd name="T8" fmla="*/ 1109 w 1134"/>
                <a:gd name="T9" fmla="*/ 1 h 1128"/>
                <a:gd name="T10" fmla="*/ 1133 w 1134"/>
                <a:gd name="T11" fmla="*/ 25 h 1128"/>
                <a:gd name="T12" fmla="*/ 1133 w 1134"/>
                <a:gd name="T13" fmla="*/ 283 h 1128"/>
                <a:gd name="T14" fmla="*/ 1112 w 1134"/>
                <a:gd name="T15" fmla="*/ 299 h 1128"/>
                <a:gd name="T16" fmla="*/ 1024 w 1134"/>
                <a:gd name="T17" fmla="*/ 276 h 1128"/>
                <a:gd name="T18" fmla="*/ 855 w 1134"/>
                <a:gd name="T19" fmla="*/ 460 h 1128"/>
                <a:gd name="T20" fmla="*/ 1051 w 1134"/>
                <a:gd name="T21" fmla="*/ 555 h 1128"/>
                <a:gd name="T22" fmla="*/ 1113 w 1134"/>
                <a:gd name="T23" fmla="*/ 535 h 1128"/>
                <a:gd name="T24" fmla="*/ 1133 w 1134"/>
                <a:gd name="T25" fmla="*/ 550 h 1128"/>
                <a:gd name="T26" fmla="*/ 1133 w 1134"/>
                <a:gd name="T27" fmla="*/ 810 h 1128"/>
                <a:gd name="T28" fmla="*/ 1112 w 1134"/>
                <a:gd name="T29" fmla="*/ 828 h 1128"/>
                <a:gd name="T30" fmla="*/ 828 w 1134"/>
                <a:gd name="T31" fmla="*/ 828 h 1128"/>
                <a:gd name="T32" fmla="*/ 807 w 1134"/>
                <a:gd name="T33" fmla="*/ 858 h 1128"/>
                <a:gd name="T34" fmla="*/ 834 w 1134"/>
                <a:gd name="T35" fmla="*/ 956 h 1128"/>
                <a:gd name="T36" fmla="*/ 770 w 1134"/>
                <a:gd name="T37" fmla="*/ 1099 h 1128"/>
                <a:gd name="T38" fmla="*/ 613 w 1134"/>
                <a:gd name="T39" fmla="*/ 1050 h 1128"/>
                <a:gd name="T40" fmla="*/ 606 w 1134"/>
                <a:gd name="T41" fmla="*/ 922 h 1128"/>
                <a:gd name="T42" fmla="*/ 629 w 1134"/>
                <a:gd name="T43" fmla="*/ 850 h 1128"/>
                <a:gd name="T44" fmla="*/ 610 w 1134"/>
                <a:gd name="T45" fmla="*/ 828 h 1128"/>
                <a:gd name="T46" fmla="*/ 337 w 1134"/>
                <a:gd name="T47" fmla="*/ 828 h 1128"/>
                <a:gd name="T48" fmla="*/ 302 w 1134"/>
                <a:gd name="T49" fmla="*/ 792 h 1128"/>
                <a:gd name="T50" fmla="*/ 301 w 1134"/>
                <a:gd name="T51" fmla="*/ 520 h 1128"/>
                <a:gd name="T52" fmla="*/ 275 w 1134"/>
                <a:gd name="T53" fmla="*/ 501 h 1128"/>
                <a:gd name="T54" fmla="*/ 164 w 1134"/>
                <a:gd name="T55" fmla="*/ 532 h 1128"/>
                <a:gd name="T56" fmla="*/ 29 w 1134"/>
                <a:gd name="T57" fmla="*/ 467 h 1128"/>
                <a:gd name="T58" fmla="*/ 65 w 1134"/>
                <a:gd name="T59" fmla="*/ 318 h 1128"/>
                <a:gd name="T60" fmla="*/ 213 w 1134"/>
                <a:gd name="T61" fmla="*/ 305 h 1128"/>
                <a:gd name="T62" fmla="*/ 281 w 1134"/>
                <a:gd name="T63" fmla="*/ 327 h 1128"/>
                <a:gd name="T64" fmla="*/ 302 w 1134"/>
                <a:gd name="T65" fmla="*/ 307 h 1128"/>
                <a:gd name="T66" fmla="*/ 301 w 1134"/>
                <a:gd name="T67" fmla="*/ 35 h 1128"/>
                <a:gd name="T68" fmla="*/ 332 w 1134"/>
                <a:gd name="T69" fmla="*/ 4 h 1128"/>
                <a:gd name="T70" fmla="*/ 481 w 1134"/>
                <a:gd name="T71" fmla="*/ 4 h 1128"/>
                <a:gd name="T72" fmla="*/ 481 w 1134"/>
                <a:gd name="T73" fmla="*/ 6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34" h="1128">
                  <a:moveTo>
                    <a:pt x="481" y="6"/>
                  </a:moveTo>
                  <a:cubicBezTo>
                    <a:pt x="547" y="6"/>
                    <a:pt x="613" y="7"/>
                    <a:pt x="679" y="6"/>
                  </a:cubicBezTo>
                  <a:cubicBezTo>
                    <a:pt x="732" y="5"/>
                    <a:pt x="785" y="2"/>
                    <a:pt x="838" y="1"/>
                  </a:cubicBezTo>
                  <a:cubicBezTo>
                    <a:pt x="882" y="0"/>
                    <a:pt x="927" y="1"/>
                    <a:pt x="971" y="2"/>
                  </a:cubicBezTo>
                  <a:cubicBezTo>
                    <a:pt x="1017" y="2"/>
                    <a:pt x="1063" y="2"/>
                    <a:pt x="1109" y="1"/>
                  </a:cubicBezTo>
                  <a:cubicBezTo>
                    <a:pt x="1127" y="1"/>
                    <a:pt x="1134" y="6"/>
                    <a:pt x="1133" y="25"/>
                  </a:cubicBezTo>
                  <a:cubicBezTo>
                    <a:pt x="1132" y="111"/>
                    <a:pt x="1133" y="197"/>
                    <a:pt x="1133" y="283"/>
                  </a:cubicBezTo>
                  <a:cubicBezTo>
                    <a:pt x="1133" y="299"/>
                    <a:pt x="1130" y="305"/>
                    <a:pt x="1112" y="299"/>
                  </a:cubicBezTo>
                  <a:cubicBezTo>
                    <a:pt x="1083" y="290"/>
                    <a:pt x="1054" y="280"/>
                    <a:pt x="1024" y="276"/>
                  </a:cubicBezTo>
                  <a:cubicBezTo>
                    <a:pt x="914" y="260"/>
                    <a:pt x="822" y="359"/>
                    <a:pt x="855" y="460"/>
                  </a:cubicBezTo>
                  <a:cubicBezTo>
                    <a:pt x="881" y="539"/>
                    <a:pt x="977" y="581"/>
                    <a:pt x="1051" y="555"/>
                  </a:cubicBezTo>
                  <a:cubicBezTo>
                    <a:pt x="1071" y="548"/>
                    <a:pt x="1092" y="542"/>
                    <a:pt x="1113" y="535"/>
                  </a:cubicBezTo>
                  <a:cubicBezTo>
                    <a:pt x="1126" y="531"/>
                    <a:pt x="1133" y="534"/>
                    <a:pt x="1133" y="550"/>
                  </a:cubicBezTo>
                  <a:cubicBezTo>
                    <a:pt x="1133" y="637"/>
                    <a:pt x="1132" y="723"/>
                    <a:pt x="1133" y="810"/>
                  </a:cubicBezTo>
                  <a:cubicBezTo>
                    <a:pt x="1133" y="827"/>
                    <a:pt x="1124" y="828"/>
                    <a:pt x="1112" y="828"/>
                  </a:cubicBezTo>
                  <a:cubicBezTo>
                    <a:pt x="1017" y="827"/>
                    <a:pt x="922" y="827"/>
                    <a:pt x="828" y="828"/>
                  </a:cubicBezTo>
                  <a:cubicBezTo>
                    <a:pt x="798" y="828"/>
                    <a:pt x="797" y="830"/>
                    <a:pt x="807" y="858"/>
                  </a:cubicBezTo>
                  <a:cubicBezTo>
                    <a:pt x="817" y="890"/>
                    <a:pt x="828" y="923"/>
                    <a:pt x="834" y="956"/>
                  </a:cubicBezTo>
                  <a:cubicBezTo>
                    <a:pt x="845" y="1008"/>
                    <a:pt x="822" y="1071"/>
                    <a:pt x="770" y="1099"/>
                  </a:cubicBezTo>
                  <a:cubicBezTo>
                    <a:pt x="714" y="1128"/>
                    <a:pt x="645" y="1109"/>
                    <a:pt x="613" y="1050"/>
                  </a:cubicBezTo>
                  <a:cubicBezTo>
                    <a:pt x="591" y="1008"/>
                    <a:pt x="590" y="966"/>
                    <a:pt x="606" y="922"/>
                  </a:cubicBezTo>
                  <a:cubicBezTo>
                    <a:pt x="615" y="899"/>
                    <a:pt x="621" y="874"/>
                    <a:pt x="629" y="850"/>
                  </a:cubicBezTo>
                  <a:cubicBezTo>
                    <a:pt x="635" y="831"/>
                    <a:pt x="633" y="828"/>
                    <a:pt x="610" y="828"/>
                  </a:cubicBezTo>
                  <a:cubicBezTo>
                    <a:pt x="519" y="827"/>
                    <a:pt x="428" y="828"/>
                    <a:pt x="337" y="828"/>
                  </a:cubicBezTo>
                  <a:cubicBezTo>
                    <a:pt x="297" y="827"/>
                    <a:pt x="302" y="831"/>
                    <a:pt x="302" y="792"/>
                  </a:cubicBezTo>
                  <a:cubicBezTo>
                    <a:pt x="301" y="701"/>
                    <a:pt x="301" y="611"/>
                    <a:pt x="301" y="520"/>
                  </a:cubicBezTo>
                  <a:cubicBezTo>
                    <a:pt x="301" y="494"/>
                    <a:pt x="299" y="494"/>
                    <a:pt x="275" y="501"/>
                  </a:cubicBezTo>
                  <a:cubicBezTo>
                    <a:pt x="238" y="512"/>
                    <a:pt x="202" y="526"/>
                    <a:pt x="164" y="532"/>
                  </a:cubicBezTo>
                  <a:cubicBezTo>
                    <a:pt x="107" y="540"/>
                    <a:pt x="60" y="519"/>
                    <a:pt x="29" y="467"/>
                  </a:cubicBezTo>
                  <a:cubicBezTo>
                    <a:pt x="0" y="419"/>
                    <a:pt x="18" y="348"/>
                    <a:pt x="65" y="318"/>
                  </a:cubicBezTo>
                  <a:cubicBezTo>
                    <a:pt x="113" y="288"/>
                    <a:pt x="162" y="288"/>
                    <a:pt x="213" y="305"/>
                  </a:cubicBezTo>
                  <a:cubicBezTo>
                    <a:pt x="235" y="313"/>
                    <a:pt x="258" y="320"/>
                    <a:pt x="281" y="327"/>
                  </a:cubicBezTo>
                  <a:cubicBezTo>
                    <a:pt x="300" y="334"/>
                    <a:pt x="302" y="322"/>
                    <a:pt x="302" y="307"/>
                  </a:cubicBezTo>
                  <a:cubicBezTo>
                    <a:pt x="301" y="217"/>
                    <a:pt x="301" y="126"/>
                    <a:pt x="301" y="35"/>
                  </a:cubicBezTo>
                  <a:cubicBezTo>
                    <a:pt x="301" y="5"/>
                    <a:pt x="301" y="4"/>
                    <a:pt x="332" y="4"/>
                  </a:cubicBezTo>
                  <a:cubicBezTo>
                    <a:pt x="382" y="3"/>
                    <a:pt x="431" y="4"/>
                    <a:pt x="481" y="4"/>
                  </a:cubicBezTo>
                  <a:cubicBezTo>
                    <a:pt x="481" y="4"/>
                    <a:pt x="481" y="5"/>
                    <a:pt x="481" y="6"/>
                  </a:cubicBezTo>
                  <a:close/>
                </a:path>
              </a:pathLst>
            </a:custGeom>
            <a:solidFill>
              <a:srgbClr val="42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294848FE-56A6-4C04-9294-887027B8A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8567" y="4357249"/>
              <a:ext cx="1056709" cy="1277966"/>
            </a:xfrm>
            <a:custGeom>
              <a:avLst/>
              <a:gdLst>
                <a:gd name="T0" fmla="*/ 215 w 1009"/>
                <a:gd name="T1" fmla="*/ 1203 h 1203"/>
                <a:gd name="T2" fmla="*/ 0 w 1009"/>
                <a:gd name="T3" fmla="*/ 403 h 1203"/>
                <a:gd name="T4" fmla="*/ 309 w 1009"/>
                <a:gd name="T5" fmla="*/ 318 h 1203"/>
                <a:gd name="T6" fmla="*/ 248 w 1009"/>
                <a:gd name="T7" fmla="*/ 223 h 1203"/>
                <a:gd name="T8" fmla="*/ 268 w 1009"/>
                <a:gd name="T9" fmla="*/ 49 h 1203"/>
                <a:gd name="T10" fmla="*/ 439 w 1009"/>
                <a:gd name="T11" fmla="*/ 68 h 1203"/>
                <a:gd name="T12" fmla="*/ 471 w 1009"/>
                <a:gd name="T13" fmla="*/ 178 h 1203"/>
                <a:gd name="T14" fmla="*/ 466 w 1009"/>
                <a:gd name="T15" fmla="*/ 254 h 1203"/>
                <a:gd name="T16" fmla="*/ 489 w 1009"/>
                <a:gd name="T17" fmla="*/ 271 h 1203"/>
                <a:gd name="T18" fmla="*/ 730 w 1009"/>
                <a:gd name="T19" fmla="*/ 203 h 1203"/>
                <a:gd name="T20" fmla="*/ 777 w 1009"/>
                <a:gd name="T21" fmla="*/ 192 h 1203"/>
                <a:gd name="T22" fmla="*/ 793 w 1009"/>
                <a:gd name="T23" fmla="*/ 203 h 1203"/>
                <a:gd name="T24" fmla="*/ 816 w 1009"/>
                <a:gd name="T25" fmla="*/ 280 h 1203"/>
                <a:gd name="T26" fmla="*/ 869 w 1009"/>
                <a:gd name="T27" fmla="*/ 458 h 1203"/>
                <a:gd name="T28" fmla="*/ 870 w 1009"/>
                <a:gd name="T29" fmla="*/ 476 h 1203"/>
                <a:gd name="T30" fmla="*/ 798 w 1009"/>
                <a:gd name="T31" fmla="*/ 472 h 1203"/>
                <a:gd name="T32" fmla="*/ 651 w 1009"/>
                <a:gd name="T33" fmla="*/ 543 h 1203"/>
                <a:gd name="T34" fmla="*/ 697 w 1009"/>
                <a:gd name="T35" fmla="*/ 740 h 1203"/>
                <a:gd name="T36" fmla="*/ 879 w 1009"/>
                <a:gd name="T37" fmla="*/ 729 h 1203"/>
                <a:gd name="T38" fmla="*/ 930 w 1009"/>
                <a:gd name="T39" fmla="*/ 697 h 1203"/>
                <a:gd name="T40" fmla="*/ 941 w 1009"/>
                <a:gd name="T41" fmla="*/ 727 h 1203"/>
                <a:gd name="T42" fmla="*/ 993 w 1009"/>
                <a:gd name="T43" fmla="*/ 917 h 1203"/>
                <a:gd name="T44" fmla="*/ 1008 w 1009"/>
                <a:gd name="T45" fmla="*/ 977 h 1203"/>
                <a:gd name="T46" fmla="*/ 998 w 1009"/>
                <a:gd name="T47" fmla="*/ 992 h 1203"/>
                <a:gd name="T48" fmla="*/ 744 w 1009"/>
                <a:gd name="T49" fmla="*/ 1062 h 1203"/>
                <a:gd name="T50" fmla="*/ 504 w 1009"/>
                <a:gd name="T51" fmla="*/ 1126 h 1203"/>
                <a:gd name="T52" fmla="*/ 285 w 1009"/>
                <a:gd name="T53" fmla="*/ 1187 h 1203"/>
                <a:gd name="T54" fmla="*/ 215 w 1009"/>
                <a:gd name="T55" fmla="*/ 1203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9" h="1203">
                  <a:moveTo>
                    <a:pt x="215" y="1203"/>
                  </a:moveTo>
                  <a:cubicBezTo>
                    <a:pt x="143" y="936"/>
                    <a:pt x="72" y="670"/>
                    <a:pt x="0" y="403"/>
                  </a:cubicBezTo>
                  <a:cubicBezTo>
                    <a:pt x="105" y="374"/>
                    <a:pt x="205" y="347"/>
                    <a:pt x="309" y="318"/>
                  </a:cubicBezTo>
                  <a:cubicBezTo>
                    <a:pt x="286" y="283"/>
                    <a:pt x="267" y="253"/>
                    <a:pt x="248" y="223"/>
                  </a:cubicBezTo>
                  <a:cubicBezTo>
                    <a:pt x="213" y="169"/>
                    <a:pt x="222" y="91"/>
                    <a:pt x="268" y="49"/>
                  </a:cubicBezTo>
                  <a:cubicBezTo>
                    <a:pt x="320" y="0"/>
                    <a:pt x="399" y="17"/>
                    <a:pt x="439" y="68"/>
                  </a:cubicBezTo>
                  <a:cubicBezTo>
                    <a:pt x="464" y="101"/>
                    <a:pt x="474" y="138"/>
                    <a:pt x="471" y="178"/>
                  </a:cubicBezTo>
                  <a:cubicBezTo>
                    <a:pt x="470" y="204"/>
                    <a:pt x="468" y="229"/>
                    <a:pt x="466" y="254"/>
                  </a:cubicBezTo>
                  <a:cubicBezTo>
                    <a:pt x="465" y="272"/>
                    <a:pt x="473" y="275"/>
                    <a:pt x="489" y="271"/>
                  </a:cubicBezTo>
                  <a:cubicBezTo>
                    <a:pt x="569" y="248"/>
                    <a:pt x="650" y="225"/>
                    <a:pt x="730" y="203"/>
                  </a:cubicBezTo>
                  <a:cubicBezTo>
                    <a:pt x="746" y="199"/>
                    <a:pt x="762" y="196"/>
                    <a:pt x="777" y="192"/>
                  </a:cubicBezTo>
                  <a:cubicBezTo>
                    <a:pt x="787" y="189"/>
                    <a:pt x="795" y="192"/>
                    <a:pt x="793" y="203"/>
                  </a:cubicBezTo>
                  <a:cubicBezTo>
                    <a:pt x="789" y="232"/>
                    <a:pt x="809" y="254"/>
                    <a:pt x="816" y="280"/>
                  </a:cubicBezTo>
                  <a:cubicBezTo>
                    <a:pt x="833" y="340"/>
                    <a:pt x="851" y="399"/>
                    <a:pt x="869" y="458"/>
                  </a:cubicBezTo>
                  <a:cubicBezTo>
                    <a:pt x="870" y="463"/>
                    <a:pt x="869" y="468"/>
                    <a:pt x="870" y="476"/>
                  </a:cubicBezTo>
                  <a:cubicBezTo>
                    <a:pt x="845" y="475"/>
                    <a:pt x="822" y="473"/>
                    <a:pt x="798" y="472"/>
                  </a:cubicBezTo>
                  <a:cubicBezTo>
                    <a:pt x="737" y="471"/>
                    <a:pt x="687" y="492"/>
                    <a:pt x="651" y="543"/>
                  </a:cubicBezTo>
                  <a:cubicBezTo>
                    <a:pt x="599" y="614"/>
                    <a:pt x="625" y="700"/>
                    <a:pt x="697" y="740"/>
                  </a:cubicBezTo>
                  <a:cubicBezTo>
                    <a:pt x="759" y="775"/>
                    <a:pt x="821" y="769"/>
                    <a:pt x="879" y="729"/>
                  </a:cubicBezTo>
                  <a:cubicBezTo>
                    <a:pt x="895" y="718"/>
                    <a:pt x="912" y="708"/>
                    <a:pt x="930" y="697"/>
                  </a:cubicBezTo>
                  <a:cubicBezTo>
                    <a:pt x="934" y="708"/>
                    <a:pt x="939" y="717"/>
                    <a:pt x="941" y="727"/>
                  </a:cubicBezTo>
                  <a:cubicBezTo>
                    <a:pt x="959" y="790"/>
                    <a:pt x="976" y="854"/>
                    <a:pt x="993" y="917"/>
                  </a:cubicBezTo>
                  <a:cubicBezTo>
                    <a:pt x="998" y="937"/>
                    <a:pt x="1004" y="957"/>
                    <a:pt x="1008" y="977"/>
                  </a:cubicBezTo>
                  <a:cubicBezTo>
                    <a:pt x="1009" y="981"/>
                    <a:pt x="1002" y="990"/>
                    <a:pt x="998" y="992"/>
                  </a:cubicBezTo>
                  <a:cubicBezTo>
                    <a:pt x="913" y="1016"/>
                    <a:pt x="829" y="1039"/>
                    <a:pt x="744" y="1062"/>
                  </a:cubicBezTo>
                  <a:cubicBezTo>
                    <a:pt x="664" y="1084"/>
                    <a:pt x="584" y="1104"/>
                    <a:pt x="504" y="1126"/>
                  </a:cubicBezTo>
                  <a:cubicBezTo>
                    <a:pt x="430" y="1146"/>
                    <a:pt x="358" y="1167"/>
                    <a:pt x="285" y="1187"/>
                  </a:cubicBezTo>
                  <a:cubicBezTo>
                    <a:pt x="263" y="1193"/>
                    <a:pt x="241" y="1197"/>
                    <a:pt x="215" y="1203"/>
                  </a:cubicBezTo>
                  <a:close/>
                </a:path>
              </a:pathLst>
            </a:custGeom>
            <a:solidFill>
              <a:srgbClr val="42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40334ABA-6503-4186-AFFA-9E42FF244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110" y="3280243"/>
              <a:ext cx="1172806" cy="1185308"/>
            </a:xfrm>
            <a:custGeom>
              <a:avLst/>
              <a:gdLst>
                <a:gd name="T0" fmla="*/ 606 w 1121"/>
                <a:gd name="T1" fmla="*/ 3 h 1117"/>
                <a:gd name="T2" fmla="*/ 585 w 1121"/>
                <a:gd name="T3" fmla="*/ 67 h 1117"/>
                <a:gd name="T4" fmla="*/ 612 w 1121"/>
                <a:gd name="T5" fmla="*/ 234 h 1117"/>
                <a:gd name="T6" fmla="*/ 749 w 1121"/>
                <a:gd name="T7" fmla="*/ 279 h 1117"/>
                <a:gd name="T8" fmla="*/ 848 w 1121"/>
                <a:gd name="T9" fmla="*/ 186 h 1117"/>
                <a:gd name="T10" fmla="*/ 834 w 1121"/>
                <a:gd name="T11" fmla="*/ 28 h 1117"/>
                <a:gd name="T12" fmla="*/ 827 w 1121"/>
                <a:gd name="T13" fmla="*/ 3 h 1117"/>
                <a:gd name="T14" fmla="*/ 850 w 1121"/>
                <a:gd name="T15" fmla="*/ 1 h 1117"/>
                <a:gd name="T16" fmla="*/ 1100 w 1121"/>
                <a:gd name="T17" fmla="*/ 0 h 1117"/>
                <a:gd name="T18" fmla="*/ 1121 w 1121"/>
                <a:gd name="T19" fmla="*/ 20 h 1117"/>
                <a:gd name="T20" fmla="*/ 1121 w 1121"/>
                <a:gd name="T21" fmla="*/ 286 h 1117"/>
                <a:gd name="T22" fmla="*/ 1119 w 1121"/>
                <a:gd name="T23" fmla="*/ 296 h 1117"/>
                <a:gd name="T24" fmla="*/ 1098 w 1121"/>
                <a:gd name="T25" fmla="*/ 291 h 1117"/>
                <a:gd name="T26" fmla="*/ 939 w 1121"/>
                <a:gd name="T27" fmla="*/ 280 h 1117"/>
                <a:gd name="T28" fmla="*/ 840 w 1121"/>
                <a:gd name="T29" fmla="*/ 405 h 1117"/>
                <a:gd name="T30" fmla="*/ 912 w 1121"/>
                <a:gd name="T31" fmla="*/ 534 h 1117"/>
                <a:gd name="T32" fmla="*/ 1079 w 1121"/>
                <a:gd name="T33" fmla="*/ 538 h 1117"/>
                <a:gd name="T34" fmla="*/ 1119 w 1121"/>
                <a:gd name="T35" fmla="*/ 527 h 1117"/>
                <a:gd name="T36" fmla="*/ 1121 w 1121"/>
                <a:gd name="T37" fmla="*/ 549 h 1117"/>
                <a:gd name="T38" fmla="*/ 1121 w 1121"/>
                <a:gd name="T39" fmla="*/ 809 h 1117"/>
                <a:gd name="T40" fmla="*/ 1101 w 1121"/>
                <a:gd name="T41" fmla="*/ 828 h 1117"/>
                <a:gd name="T42" fmla="*/ 828 w 1121"/>
                <a:gd name="T43" fmla="*/ 828 h 1117"/>
                <a:gd name="T44" fmla="*/ 805 w 1121"/>
                <a:gd name="T45" fmla="*/ 858 h 1117"/>
                <a:gd name="T46" fmla="*/ 833 w 1121"/>
                <a:gd name="T47" fmla="*/ 954 h 1117"/>
                <a:gd name="T48" fmla="*/ 749 w 1121"/>
                <a:gd name="T49" fmla="*/ 1105 h 1117"/>
                <a:gd name="T50" fmla="*/ 629 w 1121"/>
                <a:gd name="T51" fmla="*/ 1065 h 1117"/>
                <a:gd name="T52" fmla="*/ 605 w 1121"/>
                <a:gd name="T53" fmla="*/ 932 h 1117"/>
                <a:gd name="T54" fmla="*/ 630 w 1121"/>
                <a:gd name="T55" fmla="*/ 854 h 1117"/>
                <a:gd name="T56" fmla="*/ 610 w 1121"/>
                <a:gd name="T57" fmla="*/ 828 h 1117"/>
                <a:gd name="T58" fmla="*/ 328 w 1121"/>
                <a:gd name="T59" fmla="*/ 828 h 1117"/>
                <a:gd name="T60" fmla="*/ 301 w 1121"/>
                <a:gd name="T61" fmla="*/ 800 h 1117"/>
                <a:gd name="T62" fmla="*/ 301 w 1121"/>
                <a:gd name="T63" fmla="*/ 528 h 1117"/>
                <a:gd name="T64" fmla="*/ 273 w 1121"/>
                <a:gd name="T65" fmla="*/ 509 h 1117"/>
                <a:gd name="T66" fmla="*/ 136 w 1121"/>
                <a:gd name="T67" fmla="*/ 539 h 1117"/>
                <a:gd name="T68" fmla="*/ 19 w 1121"/>
                <a:gd name="T69" fmla="*/ 391 h 1117"/>
                <a:gd name="T70" fmla="*/ 80 w 1121"/>
                <a:gd name="T71" fmla="*/ 316 h 1117"/>
                <a:gd name="T72" fmla="*/ 201 w 1121"/>
                <a:gd name="T73" fmla="*/ 308 h 1117"/>
                <a:gd name="T74" fmla="*/ 277 w 1121"/>
                <a:gd name="T75" fmla="*/ 332 h 1117"/>
                <a:gd name="T76" fmla="*/ 301 w 1121"/>
                <a:gd name="T77" fmla="*/ 315 h 1117"/>
                <a:gd name="T78" fmla="*/ 301 w 1121"/>
                <a:gd name="T79" fmla="*/ 23 h 1117"/>
                <a:gd name="T80" fmla="*/ 322 w 1121"/>
                <a:gd name="T81" fmla="*/ 0 h 1117"/>
                <a:gd name="T82" fmla="*/ 586 w 1121"/>
                <a:gd name="T83" fmla="*/ 1 h 1117"/>
                <a:gd name="T84" fmla="*/ 606 w 1121"/>
                <a:gd name="T85" fmla="*/ 3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21" h="1117">
                  <a:moveTo>
                    <a:pt x="606" y="3"/>
                  </a:moveTo>
                  <a:cubicBezTo>
                    <a:pt x="598" y="26"/>
                    <a:pt x="591" y="46"/>
                    <a:pt x="585" y="67"/>
                  </a:cubicBezTo>
                  <a:cubicBezTo>
                    <a:pt x="567" y="127"/>
                    <a:pt x="567" y="184"/>
                    <a:pt x="612" y="234"/>
                  </a:cubicBezTo>
                  <a:cubicBezTo>
                    <a:pt x="648" y="274"/>
                    <a:pt x="695" y="291"/>
                    <a:pt x="749" y="279"/>
                  </a:cubicBezTo>
                  <a:cubicBezTo>
                    <a:pt x="799" y="268"/>
                    <a:pt x="829" y="234"/>
                    <a:pt x="848" y="186"/>
                  </a:cubicBezTo>
                  <a:cubicBezTo>
                    <a:pt x="870" y="131"/>
                    <a:pt x="852" y="79"/>
                    <a:pt x="834" y="28"/>
                  </a:cubicBezTo>
                  <a:cubicBezTo>
                    <a:pt x="832" y="20"/>
                    <a:pt x="830" y="13"/>
                    <a:pt x="827" y="3"/>
                  </a:cubicBezTo>
                  <a:cubicBezTo>
                    <a:pt x="836" y="2"/>
                    <a:pt x="843" y="1"/>
                    <a:pt x="850" y="1"/>
                  </a:cubicBezTo>
                  <a:cubicBezTo>
                    <a:pt x="933" y="1"/>
                    <a:pt x="1017" y="1"/>
                    <a:pt x="1100" y="0"/>
                  </a:cubicBezTo>
                  <a:cubicBezTo>
                    <a:pt x="1114" y="0"/>
                    <a:pt x="1121" y="3"/>
                    <a:pt x="1121" y="20"/>
                  </a:cubicBezTo>
                  <a:cubicBezTo>
                    <a:pt x="1121" y="109"/>
                    <a:pt x="1121" y="198"/>
                    <a:pt x="1121" y="286"/>
                  </a:cubicBezTo>
                  <a:cubicBezTo>
                    <a:pt x="1121" y="289"/>
                    <a:pt x="1120" y="291"/>
                    <a:pt x="1119" y="296"/>
                  </a:cubicBezTo>
                  <a:cubicBezTo>
                    <a:pt x="1112" y="295"/>
                    <a:pt x="1105" y="294"/>
                    <a:pt x="1098" y="291"/>
                  </a:cubicBezTo>
                  <a:cubicBezTo>
                    <a:pt x="1046" y="271"/>
                    <a:pt x="993" y="260"/>
                    <a:pt x="939" y="280"/>
                  </a:cubicBezTo>
                  <a:cubicBezTo>
                    <a:pt x="888" y="299"/>
                    <a:pt x="845" y="334"/>
                    <a:pt x="840" y="405"/>
                  </a:cubicBezTo>
                  <a:cubicBezTo>
                    <a:pt x="837" y="455"/>
                    <a:pt x="858" y="503"/>
                    <a:pt x="912" y="534"/>
                  </a:cubicBezTo>
                  <a:cubicBezTo>
                    <a:pt x="967" y="565"/>
                    <a:pt x="1023" y="557"/>
                    <a:pt x="1079" y="538"/>
                  </a:cubicBezTo>
                  <a:cubicBezTo>
                    <a:pt x="1092" y="534"/>
                    <a:pt x="1105" y="531"/>
                    <a:pt x="1119" y="527"/>
                  </a:cubicBezTo>
                  <a:cubicBezTo>
                    <a:pt x="1120" y="536"/>
                    <a:pt x="1121" y="543"/>
                    <a:pt x="1121" y="549"/>
                  </a:cubicBezTo>
                  <a:cubicBezTo>
                    <a:pt x="1121" y="636"/>
                    <a:pt x="1120" y="723"/>
                    <a:pt x="1121" y="809"/>
                  </a:cubicBezTo>
                  <a:cubicBezTo>
                    <a:pt x="1121" y="825"/>
                    <a:pt x="1116" y="828"/>
                    <a:pt x="1101" y="828"/>
                  </a:cubicBezTo>
                  <a:cubicBezTo>
                    <a:pt x="1010" y="828"/>
                    <a:pt x="919" y="828"/>
                    <a:pt x="828" y="828"/>
                  </a:cubicBezTo>
                  <a:cubicBezTo>
                    <a:pt x="797" y="828"/>
                    <a:pt x="796" y="830"/>
                    <a:pt x="805" y="858"/>
                  </a:cubicBezTo>
                  <a:cubicBezTo>
                    <a:pt x="816" y="890"/>
                    <a:pt x="826" y="922"/>
                    <a:pt x="833" y="954"/>
                  </a:cubicBezTo>
                  <a:cubicBezTo>
                    <a:pt x="848" y="1018"/>
                    <a:pt x="809" y="1085"/>
                    <a:pt x="749" y="1105"/>
                  </a:cubicBezTo>
                  <a:cubicBezTo>
                    <a:pt x="709" y="1117"/>
                    <a:pt x="655" y="1099"/>
                    <a:pt x="629" y="1065"/>
                  </a:cubicBezTo>
                  <a:cubicBezTo>
                    <a:pt x="599" y="1025"/>
                    <a:pt x="586" y="982"/>
                    <a:pt x="605" y="932"/>
                  </a:cubicBezTo>
                  <a:cubicBezTo>
                    <a:pt x="614" y="907"/>
                    <a:pt x="622" y="881"/>
                    <a:pt x="630" y="854"/>
                  </a:cubicBezTo>
                  <a:cubicBezTo>
                    <a:pt x="636" y="833"/>
                    <a:pt x="632" y="828"/>
                    <a:pt x="610" y="828"/>
                  </a:cubicBezTo>
                  <a:cubicBezTo>
                    <a:pt x="516" y="828"/>
                    <a:pt x="422" y="828"/>
                    <a:pt x="328" y="828"/>
                  </a:cubicBezTo>
                  <a:cubicBezTo>
                    <a:pt x="301" y="828"/>
                    <a:pt x="301" y="828"/>
                    <a:pt x="301" y="800"/>
                  </a:cubicBezTo>
                  <a:cubicBezTo>
                    <a:pt x="301" y="709"/>
                    <a:pt x="301" y="619"/>
                    <a:pt x="301" y="528"/>
                  </a:cubicBezTo>
                  <a:cubicBezTo>
                    <a:pt x="301" y="502"/>
                    <a:pt x="299" y="502"/>
                    <a:pt x="273" y="509"/>
                  </a:cubicBezTo>
                  <a:cubicBezTo>
                    <a:pt x="228" y="520"/>
                    <a:pt x="185" y="543"/>
                    <a:pt x="136" y="539"/>
                  </a:cubicBezTo>
                  <a:cubicBezTo>
                    <a:pt x="61" y="533"/>
                    <a:pt x="0" y="473"/>
                    <a:pt x="19" y="391"/>
                  </a:cubicBezTo>
                  <a:cubicBezTo>
                    <a:pt x="27" y="356"/>
                    <a:pt x="49" y="332"/>
                    <a:pt x="80" y="316"/>
                  </a:cubicBezTo>
                  <a:cubicBezTo>
                    <a:pt x="119" y="296"/>
                    <a:pt x="159" y="292"/>
                    <a:pt x="201" y="308"/>
                  </a:cubicBezTo>
                  <a:cubicBezTo>
                    <a:pt x="226" y="317"/>
                    <a:pt x="251" y="325"/>
                    <a:pt x="277" y="332"/>
                  </a:cubicBezTo>
                  <a:cubicBezTo>
                    <a:pt x="296" y="338"/>
                    <a:pt x="301" y="335"/>
                    <a:pt x="301" y="315"/>
                  </a:cubicBezTo>
                  <a:cubicBezTo>
                    <a:pt x="301" y="217"/>
                    <a:pt x="301" y="120"/>
                    <a:pt x="301" y="23"/>
                  </a:cubicBezTo>
                  <a:cubicBezTo>
                    <a:pt x="301" y="7"/>
                    <a:pt x="304" y="0"/>
                    <a:pt x="322" y="0"/>
                  </a:cubicBezTo>
                  <a:cubicBezTo>
                    <a:pt x="410" y="1"/>
                    <a:pt x="498" y="1"/>
                    <a:pt x="586" y="1"/>
                  </a:cubicBezTo>
                  <a:cubicBezTo>
                    <a:pt x="591" y="1"/>
                    <a:pt x="597" y="2"/>
                    <a:pt x="606" y="3"/>
                  </a:cubicBezTo>
                  <a:close/>
                </a:path>
              </a:pathLst>
            </a:custGeom>
            <a:solidFill>
              <a:srgbClr val="C2C923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F9848565-2B21-4CA1-8390-46846E909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749" y="2945710"/>
              <a:ext cx="952460" cy="1223815"/>
            </a:xfrm>
            <a:custGeom>
              <a:avLst/>
              <a:gdLst>
                <a:gd name="T0" fmla="*/ 602 w 911"/>
                <a:gd name="T1" fmla="*/ 1099 h 1153"/>
                <a:gd name="T2" fmla="*/ 618 w 911"/>
                <a:gd name="T3" fmla="*/ 1021 h 1153"/>
                <a:gd name="T4" fmla="*/ 519 w 911"/>
                <a:gd name="T5" fmla="*/ 832 h 1153"/>
                <a:gd name="T6" fmla="*/ 367 w 911"/>
                <a:gd name="T7" fmla="*/ 885 h 1153"/>
                <a:gd name="T8" fmla="*/ 356 w 911"/>
                <a:gd name="T9" fmla="*/ 1074 h 1153"/>
                <a:gd name="T10" fmla="*/ 377 w 911"/>
                <a:gd name="T11" fmla="*/ 1120 h 1153"/>
                <a:gd name="T12" fmla="*/ 322 w 911"/>
                <a:gd name="T13" fmla="*/ 1129 h 1153"/>
                <a:gd name="T14" fmla="*/ 106 w 911"/>
                <a:gd name="T15" fmla="*/ 1151 h 1153"/>
                <a:gd name="T16" fmla="*/ 83 w 911"/>
                <a:gd name="T17" fmla="*/ 1133 h 1153"/>
                <a:gd name="T18" fmla="*/ 56 w 911"/>
                <a:gd name="T19" fmla="*/ 858 h 1153"/>
                <a:gd name="T20" fmla="*/ 29 w 911"/>
                <a:gd name="T21" fmla="*/ 617 h 1153"/>
                <a:gd name="T22" fmla="*/ 2 w 911"/>
                <a:gd name="T23" fmla="*/ 341 h 1153"/>
                <a:gd name="T24" fmla="*/ 23 w 911"/>
                <a:gd name="T25" fmla="*/ 323 h 1153"/>
                <a:gd name="T26" fmla="*/ 101 w 911"/>
                <a:gd name="T27" fmla="*/ 316 h 1153"/>
                <a:gd name="T28" fmla="*/ 307 w 911"/>
                <a:gd name="T29" fmla="*/ 297 h 1153"/>
                <a:gd name="T30" fmla="*/ 323 w 911"/>
                <a:gd name="T31" fmla="*/ 266 h 1153"/>
                <a:gd name="T32" fmla="*/ 278 w 911"/>
                <a:gd name="T33" fmla="*/ 166 h 1153"/>
                <a:gd name="T34" fmla="*/ 314 w 911"/>
                <a:gd name="T35" fmla="*/ 43 h 1153"/>
                <a:gd name="T36" fmla="*/ 430 w 911"/>
                <a:gd name="T37" fmla="*/ 16 h 1153"/>
                <a:gd name="T38" fmla="*/ 512 w 911"/>
                <a:gd name="T39" fmla="*/ 112 h 1153"/>
                <a:gd name="T40" fmla="*/ 506 w 911"/>
                <a:gd name="T41" fmla="*/ 214 h 1153"/>
                <a:gd name="T42" fmla="*/ 497 w 911"/>
                <a:gd name="T43" fmla="*/ 259 h 1153"/>
                <a:gd name="T44" fmla="*/ 513 w 911"/>
                <a:gd name="T45" fmla="*/ 274 h 1153"/>
                <a:gd name="T46" fmla="*/ 770 w 911"/>
                <a:gd name="T47" fmla="*/ 248 h 1153"/>
                <a:gd name="T48" fmla="*/ 812 w 911"/>
                <a:gd name="T49" fmla="*/ 244 h 1153"/>
                <a:gd name="T50" fmla="*/ 830 w 911"/>
                <a:gd name="T51" fmla="*/ 261 h 1153"/>
                <a:gd name="T52" fmla="*/ 854 w 911"/>
                <a:gd name="T53" fmla="*/ 514 h 1153"/>
                <a:gd name="T54" fmla="*/ 859 w 911"/>
                <a:gd name="T55" fmla="*/ 551 h 1153"/>
                <a:gd name="T56" fmla="*/ 754 w 911"/>
                <a:gd name="T57" fmla="*/ 532 h 1153"/>
                <a:gd name="T58" fmla="*/ 586 w 911"/>
                <a:gd name="T59" fmla="*/ 655 h 1153"/>
                <a:gd name="T60" fmla="*/ 682 w 911"/>
                <a:gd name="T61" fmla="*/ 806 h 1153"/>
                <a:gd name="T62" fmla="*/ 816 w 911"/>
                <a:gd name="T63" fmla="*/ 797 h 1153"/>
                <a:gd name="T64" fmla="*/ 880 w 911"/>
                <a:gd name="T65" fmla="*/ 768 h 1153"/>
                <a:gd name="T66" fmla="*/ 892 w 911"/>
                <a:gd name="T67" fmla="*/ 869 h 1153"/>
                <a:gd name="T68" fmla="*/ 908 w 911"/>
                <a:gd name="T69" fmla="*/ 1031 h 1153"/>
                <a:gd name="T70" fmla="*/ 909 w 911"/>
                <a:gd name="T71" fmla="*/ 1035 h 1153"/>
                <a:gd name="T72" fmla="*/ 876 w 911"/>
                <a:gd name="T73" fmla="*/ 1072 h 1153"/>
                <a:gd name="T74" fmla="*/ 714 w 911"/>
                <a:gd name="T75" fmla="*/ 1089 h 1153"/>
                <a:gd name="T76" fmla="*/ 602 w 911"/>
                <a:gd name="T77" fmla="*/ 1099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11" h="1153">
                  <a:moveTo>
                    <a:pt x="602" y="1099"/>
                  </a:moveTo>
                  <a:cubicBezTo>
                    <a:pt x="608" y="1071"/>
                    <a:pt x="612" y="1046"/>
                    <a:pt x="618" y="1021"/>
                  </a:cubicBezTo>
                  <a:cubicBezTo>
                    <a:pt x="637" y="942"/>
                    <a:pt x="598" y="858"/>
                    <a:pt x="519" y="832"/>
                  </a:cubicBezTo>
                  <a:cubicBezTo>
                    <a:pt x="460" y="813"/>
                    <a:pt x="404" y="830"/>
                    <a:pt x="367" y="885"/>
                  </a:cubicBezTo>
                  <a:cubicBezTo>
                    <a:pt x="327" y="946"/>
                    <a:pt x="323" y="1009"/>
                    <a:pt x="356" y="1074"/>
                  </a:cubicBezTo>
                  <a:cubicBezTo>
                    <a:pt x="363" y="1088"/>
                    <a:pt x="369" y="1103"/>
                    <a:pt x="377" y="1120"/>
                  </a:cubicBezTo>
                  <a:cubicBezTo>
                    <a:pt x="357" y="1124"/>
                    <a:pt x="339" y="1127"/>
                    <a:pt x="322" y="1129"/>
                  </a:cubicBezTo>
                  <a:cubicBezTo>
                    <a:pt x="250" y="1137"/>
                    <a:pt x="178" y="1144"/>
                    <a:pt x="106" y="1151"/>
                  </a:cubicBezTo>
                  <a:cubicBezTo>
                    <a:pt x="92" y="1153"/>
                    <a:pt x="85" y="1151"/>
                    <a:pt x="83" y="1133"/>
                  </a:cubicBezTo>
                  <a:cubicBezTo>
                    <a:pt x="75" y="1042"/>
                    <a:pt x="65" y="950"/>
                    <a:pt x="56" y="858"/>
                  </a:cubicBezTo>
                  <a:cubicBezTo>
                    <a:pt x="47" y="778"/>
                    <a:pt x="38" y="697"/>
                    <a:pt x="29" y="617"/>
                  </a:cubicBezTo>
                  <a:cubicBezTo>
                    <a:pt x="20" y="525"/>
                    <a:pt x="11" y="433"/>
                    <a:pt x="2" y="341"/>
                  </a:cubicBezTo>
                  <a:cubicBezTo>
                    <a:pt x="0" y="323"/>
                    <a:pt x="13" y="324"/>
                    <a:pt x="23" y="323"/>
                  </a:cubicBezTo>
                  <a:cubicBezTo>
                    <a:pt x="49" y="320"/>
                    <a:pt x="75" y="318"/>
                    <a:pt x="101" y="316"/>
                  </a:cubicBezTo>
                  <a:cubicBezTo>
                    <a:pt x="170" y="310"/>
                    <a:pt x="238" y="303"/>
                    <a:pt x="307" y="297"/>
                  </a:cubicBezTo>
                  <a:cubicBezTo>
                    <a:pt x="328" y="295"/>
                    <a:pt x="333" y="286"/>
                    <a:pt x="323" y="266"/>
                  </a:cubicBezTo>
                  <a:cubicBezTo>
                    <a:pt x="308" y="233"/>
                    <a:pt x="287" y="201"/>
                    <a:pt x="278" y="166"/>
                  </a:cubicBezTo>
                  <a:cubicBezTo>
                    <a:pt x="266" y="120"/>
                    <a:pt x="278" y="76"/>
                    <a:pt x="314" y="43"/>
                  </a:cubicBezTo>
                  <a:cubicBezTo>
                    <a:pt x="347" y="12"/>
                    <a:pt x="387" y="0"/>
                    <a:pt x="430" y="16"/>
                  </a:cubicBezTo>
                  <a:cubicBezTo>
                    <a:pt x="475" y="32"/>
                    <a:pt x="500" y="66"/>
                    <a:pt x="512" y="112"/>
                  </a:cubicBezTo>
                  <a:cubicBezTo>
                    <a:pt x="522" y="147"/>
                    <a:pt x="513" y="180"/>
                    <a:pt x="506" y="214"/>
                  </a:cubicBezTo>
                  <a:cubicBezTo>
                    <a:pt x="503" y="229"/>
                    <a:pt x="499" y="243"/>
                    <a:pt x="497" y="259"/>
                  </a:cubicBezTo>
                  <a:cubicBezTo>
                    <a:pt x="496" y="269"/>
                    <a:pt x="499" y="276"/>
                    <a:pt x="513" y="274"/>
                  </a:cubicBezTo>
                  <a:cubicBezTo>
                    <a:pt x="599" y="265"/>
                    <a:pt x="685" y="257"/>
                    <a:pt x="770" y="248"/>
                  </a:cubicBezTo>
                  <a:cubicBezTo>
                    <a:pt x="784" y="247"/>
                    <a:pt x="798" y="247"/>
                    <a:pt x="812" y="244"/>
                  </a:cubicBezTo>
                  <a:cubicBezTo>
                    <a:pt x="827" y="241"/>
                    <a:pt x="829" y="250"/>
                    <a:pt x="830" y="261"/>
                  </a:cubicBezTo>
                  <a:cubicBezTo>
                    <a:pt x="838" y="345"/>
                    <a:pt x="846" y="430"/>
                    <a:pt x="854" y="514"/>
                  </a:cubicBezTo>
                  <a:cubicBezTo>
                    <a:pt x="855" y="526"/>
                    <a:pt x="857" y="537"/>
                    <a:pt x="859" y="551"/>
                  </a:cubicBezTo>
                  <a:cubicBezTo>
                    <a:pt x="821" y="544"/>
                    <a:pt x="788" y="536"/>
                    <a:pt x="754" y="532"/>
                  </a:cubicBezTo>
                  <a:cubicBezTo>
                    <a:pt x="673" y="524"/>
                    <a:pt x="599" y="576"/>
                    <a:pt x="586" y="655"/>
                  </a:cubicBezTo>
                  <a:cubicBezTo>
                    <a:pt x="573" y="729"/>
                    <a:pt x="618" y="782"/>
                    <a:pt x="682" y="806"/>
                  </a:cubicBezTo>
                  <a:cubicBezTo>
                    <a:pt x="728" y="823"/>
                    <a:pt x="772" y="816"/>
                    <a:pt x="816" y="797"/>
                  </a:cubicBezTo>
                  <a:cubicBezTo>
                    <a:pt x="836" y="788"/>
                    <a:pt x="856" y="778"/>
                    <a:pt x="880" y="768"/>
                  </a:cubicBezTo>
                  <a:cubicBezTo>
                    <a:pt x="884" y="805"/>
                    <a:pt x="888" y="837"/>
                    <a:pt x="892" y="869"/>
                  </a:cubicBezTo>
                  <a:cubicBezTo>
                    <a:pt x="898" y="923"/>
                    <a:pt x="903" y="977"/>
                    <a:pt x="908" y="1031"/>
                  </a:cubicBezTo>
                  <a:cubicBezTo>
                    <a:pt x="908" y="1033"/>
                    <a:pt x="909" y="1034"/>
                    <a:pt x="909" y="1035"/>
                  </a:cubicBezTo>
                  <a:cubicBezTo>
                    <a:pt x="911" y="1066"/>
                    <a:pt x="906" y="1070"/>
                    <a:pt x="876" y="1072"/>
                  </a:cubicBezTo>
                  <a:cubicBezTo>
                    <a:pt x="822" y="1077"/>
                    <a:pt x="768" y="1083"/>
                    <a:pt x="714" y="1089"/>
                  </a:cubicBezTo>
                  <a:cubicBezTo>
                    <a:pt x="678" y="1092"/>
                    <a:pt x="643" y="1095"/>
                    <a:pt x="602" y="1099"/>
                  </a:cubicBez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AE974046-912F-4389-8C5D-EF46732AF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811" y="1757996"/>
              <a:ext cx="983262" cy="997584"/>
            </a:xfrm>
            <a:custGeom>
              <a:avLst/>
              <a:gdLst>
                <a:gd name="T0" fmla="*/ 293 w 939"/>
                <a:gd name="T1" fmla="*/ 862 h 939"/>
                <a:gd name="T2" fmla="*/ 98 w 939"/>
                <a:gd name="T3" fmla="*/ 834 h 939"/>
                <a:gd name="T4" fmla="*/ 15 w 939"/>
                <a:gd name="T5" fmla="*/ 822 h 939"/>
                <a:gd name="T6" fmla="*/ 1 w 939"/>
                <a:gd name="T7" fmla="*/ 803 h 939"/>
                <a:gd name="T8" fmla="*/ 11 w 939"/>
                <a:gd name="T9" fmla="*/ 742 h 939"/>
                <a:gd name="T10" fmla="*/ 40 w 939"/>
                <a:gd name="T11" fmla="*/ 528 h 939"/>
                <a:gd name="T12" fmla="*/ 90 w 939"/>
                <a:gd name="T13" fmla="*/ 211 h 939"/>
                <a:gd name="T14" fmla="*/ 120 w 939"/>
                <a:gd name="T15" fmla="*/ 17 h 939"/>
                <a:gd name="T16" fmla="*/ 140 w 939"/>
                <a:gd name="T17" fmla="*/ 2 h 939"/>
                <a:gd name="T18" fmla="*/ 365 w 939"/>
                <a:gd name="T19" fmla="*/ 34 h 939"/>
                <a:gd name="T20" fmla="*/ 541 w 939"/>
                <a:gd name="T21" fmla="*/ 58 h 939"/>
                <a:gd name="T22" fmla="*/ 737 w 939"/>
                <a:gd name="T23" fmla="*/ 88 h 939"/>
                <a:gd name="T24" fmla="*/ 917 w 939"/>
                <a:gd name="T25" fmla="*/ 113 h 939"/>
                <a:gd name="T26" fmla="*/ 937 w 939"/>
                <a:gd name="T27" fmla="*/ 137 h 939"/>
                <a:gd name="T28" fmla="*/ 905 w 939"/>
                <a:gd name="T29" fmla="*/ 354 h 939"/>
                <a:gd name="T30" fmla="*/ 899 w 939"/>
                <a:gd name="T31" fmla="*/ 399 h 939"/>
                <a:gd name="T32" fmla="*/ 877 w 939"/>
                <a:gd name="T33" fmla="*/ 412 h 939"/>
                <a:gd name="T34" fmla="*/ 793 w 939"/>
                <a:gd name="T35" fmla="*/ 374 h 939"/>
                <a:gd name="T36" fmla="*/ 595 w 939"/>
                <a:gd name="T37" fmla="*/ 515 h 939"/>
                <a:gd name="T38" fmla="*/ 677 w 939"/>
                <a:gd name="T39" fmla="*/ 633 h 939"/>
                <a:gd name="T40" fmla="*/ 846 w 939"/>
                <a:gd name="T41" fmla="*/ 639 h 939"/>
                <a:gd name="T42" fmla="*/ 858 w 939"/>
                <a:gd name="T43" fmla="*/ 636 h 939"/>
                <a:gd name="T44" fmla="*/ 864 w 939"/>
                <a:gd name="T45" fmla="*/ 638 h 939"/>
                <a:gd name="T46" fmla="*/ 818 w 939"/>
                <a:gd name="T47" fmla="*/ 939 h 939"/>
                <a:gd name="T48" fmla="*/ 729 w 939"/>
                <a:gd name="T49" fmla="*/ 925 h 939"/>
                <a:gd name="T50" fmla="*/ 543 w 939"/>
                <a:gd name="T51" fmla="*/ 900 h 939"/>
                <a:gd name="T52" fmla="*/ 527 w 939"/>
                <a:gd name="T53" fmla="*/ 869 h 939"/>
                <a:gd name="T54" fmla="*/ 561 w 939"/>
                <a:gd name="T55" fmla="*/ 779 h 939"/>
                <a:gd name="T56" fmla="*/ 503 w 939"/>
                <a:gd name="T57" fmla="*/ 630 h 939"/>
                <a:gd name="T58" fmla="*/ 331 w 939"/>
                <a:gd name="T59" fmla="*/ 645 h 939"/>
                <a:gd name="T60" fmla="*/ 285 w 939"/>
                <a:gd name="T61" fmla="*/ 800 h 939"/>
                <a:gd name="T62" fmla="*/ 293 w 939"/>
                <a:gd name="T63" fmla="*/ 862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9" h="939">
                  <a:moveTo>
                    <a:pt x="293" y="862"/>
                  </a:moveTo>
                  <a:cubicBezTo>
                    <a:pt x="225" y="853"/>
                    <a:pt x="162" y="843"/>
                    <a:pt x="98" y="834"/>
                  </a:cubicBezTo>
                  <a:cubicBezTo>
                    <a:pt x="70" y="830"/>
                    <a:pt x="43" y="825"/>
                    <a:pt x="15" y="822"/>
                  </a:cubicBezTo>
                  <a:cubicBezTo>
                    <a:pt x="2" y="820"/>
                    <a:pt x="0" y="815"/>
                    <a:pt x="1" y="803"/>
                  </a:cubicBezTo>
                  <a:cubicBezTo>
                    <a:pt x="5" y="783"/>
                    <a:pt x="8" y="763"/>
                    <a:pt x="11" y="742"/>
                  </a:cubicBezTo>
                  <a:cubicBezTo>
                    <a:pt x="21" y="671"/>
                    <a:pt x="30" y="600"/>
                    <a:pt x="40" y="528"/>
                  </a:cubicBezTo>
                  <a:cubicBezTo>
                    <a:pt x="56" y="422"/>
                    <a:pt x="73" y="317"/>
                    <a:pt x="90" y="211"/>
                  </a:cubicBezTo>
                  <a:cubicBezTo>
                    <a:pt x="100" y="146"/>
                    <a:pt x="111" y="82"/>
                    <a:pt x="120" y="17"/>
                  </a:cubicBezTo>
                  <a:cubicBezTo>
                    <a:pt x="122" y="2"/>
                    <a:pt x="128" y="0"/>
                    <a:pt x="140" y="2"/>
                  </a:cubicBezTo>
                  <a:cubicBezTo>
                    <a:pt x="215" y="13"/>
                    <a:pt x="290" y="24"/>
                    <a:pt x="365" y="34"/>
                  </a:cubicBezTo>
                  <a:cubicBezTo>
                    <a:pt x="424" y="43"/>
                    <a:pt x="483" y="50"/>
                    <a:pt x="541" y="58"/>
                  </a:cubicBezTo>
                  <a:cubicBezTo>
                    <a:pt x="607" y="68"/>
                    <a:pt x="672" y="79"/>
                    <a:pt x="737" y="88"/>
                  </a:cubicBezTo>
                  <a:cubicBezTo>
                    <a:pt x="797" y="97"/>
                    <a:pt x="857" y="105"/>
                    <a:pt x="917" y="113"/>
                  </a:cubicBezTo>
                  <a:cubicBezTo>
                    <a:pt x="933" y="115"/>
                    <a:pt x="939" y="120"/>
                    <a:pt x="937" y="137"/>
                  </a:cubicBezTo>
                  <a:cubicBezTo>
                    <a:pt x="926" y="209"/>
                    <a:pt x="915" y="281"/>
                    <a:pt x="905" y="354"/>
                  </a:cubicBezTo>
                  <a:cubicBezTo>
                    <a:pt x="903" y="369"/>
                    <a:pt x="901" y="384"/>
                    <a:pt x="899" y="399"/>
                  </a:cubicBezTo>
                  <a:cubicBezTo>
                    <a:pt x="897" y="418"/>
                    <a:pt x="893" y="420"/>
                    <a:pt x="877" y="412"/>
                  </a:cubicBezTo>
                  <a:cubicBezTo>
                    <a:pt x="849" y="399"/>
                    <a:pt x="822" y="384"/>
                    <a:pt x="793" y="374"/>
                  </a:cubicBezTo>
                  <a:cubicBezTo>
                    <a:pt x="696" y="342"/>
                    <a:pt x="588" y="415"/>
                    <a:pt x="595" y="515"/>
                  </a:cubicBezTo>
                  <a:cubicBezTo>
                    <a:pt x="599" y="569"/>
                    <a:pt x="631" y="607"/>
                    <a:pt x="677" y="633"/>
                  </a:cubicBezTo>
                  <a:cubicBezTo>
                    <a:pt x="732" y="664"/>
                    <a:pt x="789" y="649"/>
                    <a:pt x="846" y="639"/>
                  </a:cubicBezTo>
                  <a:cubicBezTo>
                    <a:pt x="850" y="638"/>
                    <a:pt x="854" y="637"/>
                    <a:pt x="858" y="636"/>
                  </a:cubicBezTo>
                  <a:cubicBezTo>
                    <a:pt x="858" y="636"/>
                    <a:pt x="859" y="637"/>
                    <a:pt x="864" y="638"/>
                  </a:cubicBezTo>
                  <a:cubicBezTo>
                    <a:pt x="849" y="737"/>
                    <a:pt x="834" y="836"/>
                    <a:pt x="818" y="939"/>
                  </a:cubicBezTo>
                  <a:cubicBezTo>
                    <a:pt x="787" y="934"/>
                    <a:pt x="758" y="930"/>
                    <a:pt x="729" y="925"/>
                  </a:cubicBezTo>
                  <a:cubicBezTo>
                    <a:pt x="667" y="917"/>
                    <a:pt x="605" y="908"/>
                    <a:pt x="543" y="900"/>
                  </a:cubicBezTo>
                  <a:cubicBezTo>
                    <a:pt x="518" y="897"/>
                    <a:pt x="517" y="892"/>
                    <a:pt x="527" y="869"/>
                  </a:cubicBezTo>
                  <a:cubicBezTo>
                    <a:pt x="540" y="840"/>
                    <a:pt x="555" y="810"/>
                    <a:pt x="561" y="779"/>
                  </a:cubicBezTo>
                  <a:cubicBezTo>
                    <a:pt x="572" y="719"/>
                    <a:pt x="553" y="668"/>
                    <a:pt x="503" y="630"/>
                  </a:cubicBezTo>
                  <a:cubicBezTo>
                    <a:pt x="448" y="588"/>
                    <a:pt x="378" y="598"/>
                    <a:pt x="331" y="645"/>
                  </a:cubicBezTo>
                  <a:cubicBezTo>
                    <a:pt x="288" y="688"/>
                    <a:pt x="270" y="739"/>
                    <a:pt x="285" y="800"/>
                  </a:cubicBezTo>
                  <a:cubicBezTo>
                    <a:pt x="290" y="819"/>
                    <a:pt x="290" y="840"/>
                    <a:pt x="293" y="862"/>
                  </a:cubicBezTo>
                  <a:close/>
                </a:path>
              </a:pathLst>
            </a:custGeom>
            <a:solidFill>
              <a:srgbClr val="007A7D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9B988B1E-EC88-4019-A6E4-823602611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9117" y="4609954"/>
              <a:ext cx="867165" cy="876045"/>
            </a:xfrm>
            <a:custGeom>
              <a:avLst/>
              <a:gdLst>
                <a:gd name="T0" fmla="*/ 3 w 828"/>
                <a:gd name="T1" fmla="*/ 825 h 825"/>
                <a:gd name="T2" fmla="*/ 3 w 828"/>
                <a:gd name="T3" fmla="*/ 526 h 825"/>
                <a:gd name="T4" fmla="*/ 100 w 828"/>
                <a:gd name="T5" fmla="*/ 553 h 825"/>
                <a:gd name="T6" fmla="*/ 278 w 828"/>
                <a:gd name="T7" fmla="*/ 421 h 825"/>
                <a:gd name="T8" fmla="*/ 201 w 828"/>
                <a:gd name="T9" fmla="*/ 288 h 825"/>
                <a:gd name="T10" fmla="*/ 54 w 828"/>
                <a:gd name="T11" fmla="*/ 283 h 825"/>
                <a:gd name="T12" fmla="*/ 4 w 828"/>
                <a:gd name="T13" fmla="*/ 297 h 825"/>
                <a:gd name="T14" fmla="*/ 2 w 828"/>
                <a:gd name="T15" fmla="*/ 287 h 825"/>
                <a:gd name="T16" fmla="*/ 0 w 828"/>
                <a:gd name="T17" fmla="*/ 23 h 825"/>
                <a:gd name="T18" fmla="*/ 18 w 828"/>
                <a:gd name="T19" fmla="*/ 4 h 825"/>
                <a:gd name="T20" fmla="*/ 260 w 828"/>
                <a:gd name="T21" fmla="*/ 4 h 825"/>
                <a:gd name="T22" fmla="*/ 283 w 828"/>
                <a:gd name="T23" fmla="*/ 39 h 825"/>
                <a:gd name="T24" fmla="*/ 309 w 828"/>
                <a:gd name="T25" fmla="*/ 238 h 825"/>
                <a:gd name="T26" fmla="*/ 504 w 828"/>
                <a:gd name="T27" fmla="*/ 241 h 825"/>
                <a:gd name="T28" fmla="*/ 544 w 828"/>
                <a:gd name="T29" fmla="*/ 59 h 825"/>
                <a:gd name="T30" fmla="*/ 529 w 828"/>
                <a:gd name="T31" fmla="*/ 2 h 825"/>
                <a:gd name="T32" fmla="*/ 547 w 828"/>
                <a:gd name="T33" fmla="*/ 0 h 825"/>
                <a:gd name="T34" fmla="*/ 807 w 828"/>
                <a:gd name="T35" fmla="*/ 0 h 825"/>
                <a:gd name="T36" fmla="*/ 828 w 828"/>
                <a:gd name="T37" fmla="*/ 20 h 825"/>
                <a:gd name="T38" fmla="*/ 828 w 828"/>
                <a:gd name="T39" fmla="*/ 810 h 825"/>
                <a:gd name="T40" fmla="*/ 826 w 828"/>
                <a:gd name="T41" fmla="*/ 825 h 825"/>
                <a:gd name="T42" fmla="*/ 3 w 828"/>
                <a:gd name="T43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8" h="825">
                  <a:moveTo>
                    <a:pt x="3" y="825"/>
                  </a:moveTo>
                  <a:cubicBezTo>
                    <a:pt x="3" y="725"/>
                    <a:pt x="3" y="626"/>
                    <a:pt x="3" y="526"/>
                  </a:cubicBezTo>
                  <a:cubicBezTo>
                    <a:pt x="36" y="536"/>
                    <a:pt x="67" y="547"/>
                    <a:pt x="100" y="553"/>
                  </a:cubicBezTo>
                  <a:cubicBezTo>
                    <a:pt x="178" y="567"/>
                    <a:pt x="269" y="515"/>
                    <a:pt x="278" y="421"/>
                  </a:cubicBezTo>
                  <a:cubicBezTo>
                    <a:pt x="284" y="366"/>
                    <a:pt x="254" y="316"/>
                    <a:pt x="201" y="288"/>
                  </a:cubicBezTo>
                  <a:cubicBezTo>
                    <a:pt x="153" y="263"/>
                    <a:pt x="104" y="263"/>
                    <a:pt x="54" y="283"/>
                  </a:cubicBezTo>
                  <a:cubicBezTo>
                    <a:pt x="39" y="290"/>
                    <a:pt x="21" y="293"/>
                    <a:pt x="4" y="297"/>
                  </a:cubicBezTo>
                  <a:cubicBezTo>
                    <a:pt x="3" y="293"/>
                    <a:pt x="2" y="290"/>
                    <a:pt x="2" y="287"/>
                  </a:cubicBezTo>
                  <a:cubicBezTo>
                    <a:pt x="1" y="199"/>
                    <a:pt x="1" y="111"/>
                    <a:pt x="0" y="23"/>
                  </a:cubicBezTo>
                  <a:cubicBezTo>
                    <a:pt x="0" y="9"/>
                    <a:pt x="3" y="4"/>
                    <a:pt x="18" y="4"/>
                  </a:cubicBezTo>
                  <a:cubicBezTo>
                    <a:pt x="98" y="5"/>
                    <a:pt x="179" y="4"/>
                    <a:pt x="260" y="4"/>
                  </a:cubicBezTo>
                  <a:cubicBezTo>
                    <a:pt x="290" y="4"/>
                    <a:pt x="292" y="10"/>
                    <a:pt x="283" y="39"/>
                  </a:cubicBezTo>
                  <a:cubicBezTo>
                    <a:pt x="261" y="109"/>
                    <a:pt x="254" y="178"/>
                    <a:pt x="309" y="238"/>
                  </a:cubicBezTo>
                  <a:cubicBezTo>
                    <a:pt x="364" y="298"/>
                    <a:pt x="449" y="300"/>
                    <a:pt x="504" y="241"/>
                  </a:cubicBezTo>
                  <a:cubicBezTo>
                    <a:pt x="552" y="189"/>
                    <a:pt x="563" y="127"/>
                    <a:pt x="544" y="59"/>
                  </a:cubicBezTo>
                  <a:cubicBezTo>
                    <a:pt x="539" y="41"/>
                    <a:pt x="535" y="23"/>
                    <a:pt x="529" y="2"/>
                  </a:cubicBezTo>
                  <a:cubicBezTo>
                    <a:pt x="535" y="2"/>
                    <a:pt x="541" y="0"/>
                    <a:pt x="547" y="0"/>
                  </a:cubicBezTo>
                  <a:cubicBezTo>
                    <a:pt x="634" y="0"/>
                    <a:pt x="721" y="1"/>
                    <a:pt x="807" y="0"/>
                  </a:cubicBezTo>
                  <a:cubicBezTo>
                    <a:pt x="823" y="0"/>
                    <a:pt x="828" y="4"/>
                    <a:pt x="828" y="20"/>
                  </a:cubicBezTo>
                  <a:cubicBezTo>
                    <a:pt x="828" y="283"/>
                    <a:pt x="828" y="546"/>
                    <a:pt x="828" y="810"/>
                  </a:cubicBezTo>
                  <a:cubicBezTo>
                    <a:pt x="828" y="814"/>
                    <a:pt x="827" y="819"/>
                    <a:pt x="826" y="825"/>
                  </a:cubicBezTo>
                  <a:cubicBezTo>
                    <a:pt x="552" y="825"/>
                    <a:pt x="278" y="825"/>
                    <a:pt x="3" y="825"/>
                  </a:cubicBez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285375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Unterrichtsplanung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Organisation des weiteren Vorgehens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572A260B-E44B-4442-935B-1A05EC22A3EF}"/>
              </a:ext>
            </a:extLst>
          </p:cNvPr>
          <p:cNvSpPr/>
          <p:nvPr/>
        </p:nvSpPr>
        <p:spPr>
          <a:xfrm>
            <a:off x="550239" y="1501754"/>
            <a:ext cx="11316321" cy="952458"/>
          </a:xfrm>
          <a:prstGeom prst="rect">
            <a:avLst/>
          </a:prstGeom>
          <a:solidFill>
            <a:srgbClr val="C2C9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39B62B21-15F0-49E4-9C0A-46E2135E470B}"/>
              </a:ext>
            </a:extLst>
          </p:cNvPr>
          <p:cNvSpPr/>
          <p:nvPr/>
        </p:nvSpPr>
        <p:spPr>
          <a:xfrm>
            <a:off x="550239" y="2544525"/>
            <a:ext cx="8844773" cy="952458"/>
          </a:xfrm>
          <a:prstGeom prst="rect">
            <a:avLst/>
          </a:prstGeom>
          <a:solidFill>
            <a:srgbClr val="42AF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4CB51B94-506F-4380-A597-06AB89D66D77}"/>
              </a:ext>
            </a:extLst>
          </p:cNvPr>
          <p:cNvSpPr/>
          <p:nvPr/>
        </p:nvSpPr>
        <p:spPr>
          <a:xfrm>
            <a:off x="550239" y="3587296"/>
            <a:ext cx="8844773" cy="952458"/>
          </a:xfrm>
          <a:prstGeom prst="rect">
            <a:avLst/>
          </a:prstGeom>
          <a:solidFill>
            <a:srgbClr val="CB1B4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AE17829E-6DBD-46E2-A0FA-EF1A05D59AA2}"/>
              </a:ext>
            </a:extLst>
          </p:cNvPr>
          <p:cNvSpPr/>
          <p:nvPr/>
        </p:nvSpPr>
        <p:spPr>
          <a:xfrm>
            <a:off x="550239" y="4638167"/>
            <a:ext cx="11316321" cy="952458"/>
          </a:xfrm>
          <a:prstGeom prst="rect">
            <a:avLst/>
          </a:prstGeom>
          <a:solidFill>
            <a:srgbClr val="074D6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39CEC0D7-DE8B-498C-B626-42C96E041667}"/>
              </a:ext>
            </a:extLst>
          </p:cNvPr>
          <p:cNvSpPr txBox="1"/>
          <p:nvPr/>
        </p:nvSpPr>
        <p:spPr>
          <a:xfrm>
            <a:off x="212213" y="1790021"/>
            <a:ext cx="237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de-DE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Sitzung 8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7" name="TextBox 24">
            <a:extLst>
              <a:ext uri="{FF2B5EF4-FFF2-40B4-BE49-F238E27FC236}">
                <a16:creationId xmlns:a16="http://schemas.microsoft.com/office/drawing/2014/main" id="{CCF5E8D6-2132-4973-98AF-E170110635BC}"/>
              </a:ext>
            </a:extLst>
          </p:cNvPr>
          <p:cNvSpPr txBox="1"/>
          <p:nvPr/>
        </p:nvSpPr>
        <p:spPr>
          <a:xfrm>
            <a:off x="2375285" y="1709114"/>
            <a:ext cx="813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09">
              <a:defRPr/>
            </a:pPr>
            <a:r>
              <a:rPr lang="de-DE" sz="1600" dirty="0">
                <a:solidFill>
                  <a:srgbClr val="FFFFFF"/>
                </a:solidFill>
                <a:latin typeface="Open Sans" panose="020B0606030504020204" pitchFamily="34" charset="0"/>
              </a:rPr>
              <a:t>Finden der Kleingruppen, Zuordnung der Roboter und Unterrichtsthemen, </a:t>
            </a:r>
          </a:p>
          <a:p>
            <a:pPr algn="just" defTabSz="914309">
              <a:defRPr/>
            </a:pPr>
            <a:r>
              <a:rPr lang="de-DE" sz="1600" dirty="0">
                <a:solidFill>
                  <a:srgbClr val="FFFFFF"/>
                </a:solidFill>
                <a:latin typeface="Open Sans" panose="020B0606030504020204" pitchFamily="34" charset="0"/>
              </a:rPr>
              <a:t>Start der Arbeit</a:t>
            </a:r>
            <a:endParaRPr lang="en-GB" sz="16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8" name="TextBox 25">
            <a:extLst>
              <a:ext uri="{FF2B5EF4-FFF2-40B4-BE49-F238E27FC236}">
                <a16:creationId xmlns:a16="http://schemas.microsoft.com/office/drawing/2014/main" id="{AFE0ADF0-60ED-427C-8750-80ACC702B290}"/>
              </a:ext>
            </a:extLst>
          </p:cNvPr>
          <p:cNvSpPr txBox="1"/>
          <p:nvPr/>
        </p:nvSpPr>
        <p:spPr>
          <a:xfrm>
            <a:off x="2375285" y="2729260"/>
            <a:ext cx="813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09">
              <a:defRPr/>
            </a:pP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</a:rPr>
              <a:t>Erarbeitung</a:t>
            </a:r>
            <a:r>
              <a:rPr lang="en-US" sz="1600" dirty="0">
                <a:solidFill>
                  <a:srgbClr val="FFFFFF"/>
                </a:solidFill>
                <a:latin typeface="Open Sans" panose="020B0606030504020204" pitchFamily="34" charset="0"/>
              </a:rPr>
              <a:t> der </a:t>
            </a: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</a:rPr>
              <a:t>Unterrichtsentwürfe</a:t>
            </a:r>
            <a:endParaRPr lang="en-US" sz="1600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algn="just" defTabSz="914309">
              <a:defRPr/>
            </a:pPr>
            <a:r>
              <a:rPr lang="en-US" sz="1600" dirty="0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parallel: </a:t>
            </a: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Beratungen</a:t>
            </a:r>
            <a:endParaRPr lang="en-GB" sz="16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9" name="TextBox 27">
            <a:extLst>
              <a:ext uri="{FF2B5EF4-FFF2-40B4-BE49-F238E27FC236}">
                <a16:creationId xmlns:a16="http://schemas.microsoft.com/office/drawing/2014/main" id="{B28E29FF-87BE-45A8-882B-B961681B3697}"/>
              </a:ext>
            </a:extLst>
          </p:cNvPr>
          <p:cNvSpPr txBox="1"/>
          <p:nvPr/>
        </p:nvSpPr>
        <p:spPr>
          <a:xfrm>
            <a:off x="2375285" y="3797525"/>
            <a:ext cx="813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09">
              <a:defRPr/>
            </a:pP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</a:rPr>
              <a:t>Erarbeitung</a:t>
            </a:r>
            <a:r>
              <a:rPr lang="en-US" sz="1600" dirty="0">
                <a:solidFill>
                  <a:srgbClr val="FFFFFF"/>
                </a:solidFill>
                <a:latin typeface="Open Sans" panose="020B0606030504020204" pitchFamily="34" charset="0"/>
              </a:rPr>
              <a:t> der </a:t>
            </a: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</a:rPr>
              <a:t>Unterrichtsentwürfe</a:t>
            </a:r>
            <a:endParaRPr lang="en-US" sz="1600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algn="just" defTabSz="914309">
              <a:defRPr/>
            </a:pPr>
            <a:r>
              <a:rPr lang="en-US" sz="1600" dirty="0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parallel: </a:t>
            </a: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Beratungen</a:t>
            </a:r>
            <a:endParaRPr lang="en-GB" sz="16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0" name="TextBox 29">
            <a:extLst>
              <a:ext uri="{FF2B5EF4-FFF2-40B4-BE49-F238E27FC236}">
                <a16:creationId xmlns:a16="http://schemas.microsoft.com/office/drawing/2014/main" id="{58206D10-CBD0-4232-AD3B-0197AEE2F8E0}"/>
              </a:ext>
            </a:extLst>
          </p:cNvPr>
          <p:cNvSpPr txBox="1"/>
          <p:nvPr/>
        </p:nvSpPr>
        <p:spPr>
          <a:xfrm>
            <a:off x="2375285" y="4827294"/>
            <a:ext cx="813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09">
              <a:defRPr/>
            </a:pPr>
            <a:r>
              <a:rPr lang="de-DE" sz="1600" dirty="0">
                <a:solidFill>
                  <a:srgbClr val="FFFFFF"/>
                </a:solidFill>
                <a:latin typeface="Open Sans" panose="020B0606030504020204" pitchFamily="34" charset="0"/>
              </a:rPr>
              <a:t>Abschluss der Arbeit an den Materialien, </a:t>
            </a:r>
          </a:p>
          <a:p>
            <a:pPr algn="just" defTabSz="914309">
              <a:defRPr/>
            </a:pPr>
            <a:r>
              <a:rPr lang="de-DE" sz="1600" dirty="0">
                <a:solidFill>
                  <a:srgbClr val="FFFFFF"/>
                </a:solidFill>
                <a:latin typeface="Open Sans" panose="020B0606030504020204" pitchFamily="34" charset="0"/>
              </a:rPr>
              <a:t>Zwischenreflexion der Erarbeitungen im Plenum (Gruppenpuzzle) </a:t>
            </a:r>
            <a:endParaRPr lang="en-GB" sz="16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39CEC0D7-DE8B-498C-B626-42C96E041667}"/>
              </a:ext>
            </a:extLst>
          </p:cNvPr>
          <p:cNvSpPr txBox="1"/>
          <p:nvPr/>
        </p:nvSpPr>
        <p:spPr>
          <a:xfrm>
            <a:off x="212212" y="2799402"/>
            <a:ext cx="237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de-DE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Sitzung 9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2" name="TextBox 19">
            <a:extLst>
              <a:ext uri="{FF2B5EF4-FFF2-40B4-BE49-F238E27FC236}">
                <a16:creationId xmlns:a16="http://schemas.microsoft.com/office/drawing/2014/main" id="{39CEC0D7-DE8B-498C-B626-42C96E041667}"/>
              </a:ext>
            </a:extLst>
          </p:cNvPr>
          <p:cNvSpPr txBox="1"/>
          <p:nvPr/>
        </p:nvSpPr>
        <p:spPr>
          <a:xfrm>
            <a:off x="212213" y="3872442"/>
            <a:ext cx="237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de-DE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Samstag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3" name="TextBox 19">
            <a:extLst>
              <a:ext uri="{FF2B5EF4-FFF2-40B4-BE49-F238E27FC236}">
                <a16:creationId xmlns:a16="http://schemas.microsoft.com/office/drawing/2014/main" id="{39CEC0D7-DE8B-498C-B626-42C96E041667}"/>
              </a:ext>
            </a:extLst>
          </p:cNvPr>
          <p:cNvSpPr txBox="1"/>
          <p:nvPr/>
        </p:nvSpPr>
        <p:spPr>
          <a:xfrm>
            <a:off x="311271" y="4834059"/>
            <a:ext cx="237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de-DE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Sitzung 10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44" name="Group 10"/>
          <p:cNvGrpSpPr/>
          <p:nvPr/>
        </p:nvGrpSpPr>
        <p:grpSpPr>
          <a:xfrm>
            <a:off x="9630800" y="2575410"/>
            <a:ext cx="1762832" cy="1856212"/>
            <a:chOff x="5995988" y="2712903"/>
            <a:chExt cx="2457450" cy="2587625"/>
          </a:xfrm>
        </p:grpSpPr>
        <p:sp>
          <p:nvSpPr>
            <p:cNvPr id="45" name="Freeform 6"/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 dirty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46" name="Freeform 7"/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 dirty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47" name="Freeform 8"/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rgbClr val="66A300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>
                <a:solidFill>
                  <a:srgbClr val="282F39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530835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ChangeArrowheads="1"/>
          </p:cNvSpPr>
          <p:nvPr/>
        </p:nvSpPr>
        <p:spPr bwMode="gray">
          <a:xfrm>
            <a:off x="691375" y="366942"/>
            <a:ext cx="10816683" cy="5750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108000" rIns="144000" bIns="72000" anchor="ctr"/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969696"/>
              </a:buClr>
            </a:pPr>
            <a:r>
              <a:rPr lang="de-DE" altLang="de-DE" sz="24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Urheber-Nachweis bei Grafiken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91375" y="1199982"/>
            <a:ext cx="108166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="1" dirty="0">
                <a:solidFill>
                  <a:srgbClr val="C00000"/>
                </a:solidFill>
              </a:rPr>
              <a:t>Diese Folie gehört zum Material und darf nicht entfernt werden.</a:t>
            </a:r>
          </a:p>
          <a:p>
            <a:pPr algn="just"/>
            <a:endParaRPr lang="de-DE" dirty="0"/>
          </a:p>
          <a:p>
            <a:pPr algn="just"/>
            <a:r>
              <a:rPr lang="de-DE" sz="1600" dirty="0"/>
              <a:t>Sofern die in der Präsentation abgebildeten Grafiken einer Urheberrechtseinschränkung unterliegen oder im direkten Projektkontext entwickelt wurden, wurde die Quelle der Entlehnung unter- oder oberhalb der Grafik vermerkt. Sofern kein Vermerk an der Grafik vorliegt, wurde diese </a:t>
            </a:r>
          </a:p>
          <a:p>
            <a:pPr algn="just"/>
            <a:endParaRPr lang="de-DE" sz="1600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de-DE" sz="1600" dirty="0"/>
              <a:t>vom Autor der Präsentation selbst erstellt oder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de-DE" sz="1600" dirty="0"/>
              <a:t>dem Portal </a:t>
            </a:r>
            <a:r>
              <a:rPr lang="de-DE" sz="1600" dirty="0">
                <a:hlinkClick r:id="rId2"/>
              </a:rPr>
              <a:t>pixabay.com</a:t>
            </a:r>
            <a:r>
              <a:rPr lang="de-DE" sz="1600" dirty="0"/>
              <a:t> im Rahmen einer </a:t>
            </a:r>
            <a:r>
              <a:rPr lang="de-DE" sz="1600" dirty="0" err="1"/>
              <a:t>Pixabay</a:t>
            </a:r>
            <a:r>
              <a:rPr lang="de-DE" sz="1600" dirty="0"/>
              <a:t>-Lizenz entnommen – diese Grafiken unterliegen damit keinem Kopierrecht und können kostenlos für kommerzielle und nicht kommerzielle Anwendungen in digitaler oder gedruckter Form ohne Bildnachweis oder Quellenangabe verwendet werden (Bildliste siehe nachfolgende Folie).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de-DE" sz="1600" dirty="0"/>
              <a:t>Einzelne Infografiken können zudem aus kostenfreien und unter der Bedingung der </a:t>
            </a:r>
            <a:r>
              <a:rPr lang="de-DE" sz="1600" dirty="0" err="1"/>
              <a:t>Rückverlinkung</a:t>
            </a:r>
            <a:r>
              <a:rPr lang="de-DE" sz="1600" dirty="0"/>
              <a:t> auf den Anbieter freigegebenen Folien der Portale </a:t>
            </a:r>
            <a:r>
              <a:rPr lang="de-DE" sz="1600" dirty="0">
                <a:hlinkClick r:id="rId3"/>
              </a:rPr>
              <a:t>presentationload.de</a:t>
            </a:r>
            <a:r>
              <a:rPr lang="de-DE" sz="1600" dirty="0"/>
              <a:t> und </a:t>
            </a:r>
            <a:r>
              <a:rPr lang="de-DE" sz="1600" dirty="0">
                <a:hlinkClick r:id="rId4"/>
              </a:rPr>
              <a:t>smiletemplates.com</a:t>
            </a:r>
            <a:r>
              <a:rPr lang="de-DE" sz="1600" dirty="0"/>
              <a:t> entstammen. Die vom Anbieter geforderte </a:t>
            </a:r>
            <a:r>
              <a:rPr lang="de-DE" sz="1600" dirty="0" err="1"/>
              <a:t>Rückverlinkung</a:t>
            </a:r>
            <a:r>
              <a:rPr lang="de-DE" sz="1600" dirty="0"/>
              <a:t> wird hiermit umgesetzt. Weitere Infografiken können zudem aus dem Office-Integrierten Piktogramm-Set entstammen.</a:t>
            </a:r>
          </a:p>
          <a:p>
            <a:pPr lvl="1" algn="just"/>
            <a:endParaRPr lang="de-DE" sz="1600" dirty="0"/>
          </a:p>
          <a:p>
            <a:pPr algn="just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1612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Larissa-Design">
  <a:themeElements>
    <a:clrScheme name="Benutzerdefiniert 9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A20000"/>
      </a:accent2>
      <a:accent3>
        <a:srgbClr val="7A0000"/>
      </a:accent3>
      <a:accent4>
        <a:srgbClr val="9E0000"/>
      </a:accent4>
      <a:accent5>
        <a:srgbClr val="800000"/>
      </a:accent5>
      <a:accent6>
        <a:srgbClr val="580A00"/>
      </a:accent6>
      <a:hlink>
        <a:srgbClr val="3F3F3F"/>
      </a:hlink>
      <a:folHlink>
        <a:srgbClr val="3F3F3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737</Words>
  <Application>Microsoft Office PowerPoint</Application>
  <PresentationFormat>Benutzerdefiniert</PresentationFormat>
  <Paragraphs>115</Paragraphs>
  <Slides>12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1" baseType="lpstr">
      <vt:lpstr>Arial</vt:lpstr>
      <vt:lpstr>Calibri</vt:lpstr>
      <vt:lpstr>Noto Sans</vt:lpstr>
      <vt:lpstr>Open Sans</vt:lpstr>
      <vt:lpstr>Symbol</vt:lpstr>
      <vt:lpstr>Verdana</vt:lpstr>
      <vt:lpstr>Wingdings</vt:lpstr>
      <vt:lpstr>Larissa-Design</vt:lpstr>
      <vt:lpstr>Microsoft Word-Dokument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Base>www.presentationload.com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</dc:title>
  <dc:creator>Fehrmann, Raphael</dc:creator>
  <cp:lastModifiedBy>Fehrmann, Raphael</cp:lastModifiedBy>
  <cp:revision>76</cp:revision>
  <dcterms:created xsi:type="dcterms:W3CDTF">2010-05-21T10:35:54Z</dcterms:created>
  <dcterms:modified xsi:type="dcterms:W3CDTF">2020-07-08T08:49:51Z</dcterms:modified>
</cp:coreProperties>
</file>