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74" r:id="rId13"/>
    <p:sldId id="265" r:id="rId14"/>
    <p:sldId id="275" r:id="rId15"/>
    <p:sldId id="266" r:id="rId16"/>
    <p:sldId id="276" r:id="rId17"/>
    <p:sldId id="267" r:id="rId18"/>
    <p:sldId id="277" r:id="rId19"/>
    <p:sldId id="268" r:id="rId20"/>
    <p:sldId id="278" r:id="rId21"/>
    <p:sldId id="269" r:id="rId22"/>
    <p:sldId id="279" r:id="rId23"/>
    <p:sldId id="280" r:id="rId24"/>
    <p:sldId id="270" r:id="rId25"/>
    <p:sldId id="281" r:id="rId26"/>
    <p:sldId id="27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6857" autoAdjust="0"/>
  </p:normalViewPr>
  <p:slideViewPr>
    <p:cSldViewPr>
      <p:cViewPr varScale="1">
        <p:scale>
          <a:sx n="90" d="100"/>
          <a:sy n="90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C972-B1B0-4FD6-A861-70BBA290741D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AF8E-337F-4D58-BADF-8CDB0178BE2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AF8E-337F-4D58-BADF-8CDB0178BE2A}" type="slidenum">
              <a:rPr lang="de-DE" smtClean="0"/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17DD0D-40B6-4E63-A687-DAAAE5D6F7B5}" type="datetimeFigureOut">
              <a:rPr lang="de-DE" smtClean="0"/>
              <a:t>25.09.2013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9B52A1-1A40-48C1-A6AF-982BCECD8506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10000" dirty="0" smtClean="0"/>
              <a:t>New York</a:t>
            </a:r>
            <a:endParaRPr lang="de-DE" sz="10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8674" name="Picture 2" descr="http://www.burgessyachts.com/media/adminforms/locations/n/e/new_yor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336704" cy="42103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83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3794" name="Picture 2" descr="http://blogs.villagevoice.com/runninscared/central-pa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4896544" cy="3672408"/>
          </a:xfrm>
          <a:prstGeom prst="rect">
            <a:avLst/>
          </a:prstGeom>
          <a:noFill/>
        </p:spPr>
      </p:pic>
      <p:pic>
        <p:nvPicPr>
          <p:cNvPr id="33796" name="Picture 4" descr="http://static.centralpark.com/updata/Image/attractions/reservo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dirty="0" smtClean="0"/>
              <a:t>Empire State </a:t>
            </a:r>
            <a:r>
              <a:rPr lang="de-DE" sz="5400" dirty="0" err="1" smtClean="0"/>
              <a:t>Building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skyscraper has 102 floors and is 443 </a:t>
            </a:r>
            <a:r>
              <a:rPr lang="en-US" dirty="0" err="1" smtClean="0"/>
              <a:t>metres</a:t>
            </a:r>
            <a:r>
              <a:rPr lang="en-US" dirty="0" smtClean="0"/>
              <a:t> high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stood as the world's tallest building for 40 years, from 1931 until construction of the World Trade Center's in 1972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now the 23rd-tallest building in the world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It is possible to go to the top of the </a:t>
            </a:r>
            <a:r>
              <a:rPr lang="en-US" dirty="0" err="1" smtClean="0"/>
              <a:t>bulding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Prices: Adults 21 dollars and </a:t>
            </a:r>
            <a:r>
              <a:rPr lang="en-US" dirty="0" err="1" smtClean="0"/>
              <a:t>Childrens</a:t>
            </a:r>
            <a:r>
              <a:rPr lang="en-US" dirty="0" smtClean="0"/>
              <a:t> 14 dollars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4818" name="Picture 2" descr="http://www.miamibeach411.com/ee/images/uploads/JLL_New_York_empire_state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320480" cy="64413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/>
              <a:t>Brooklyn Bridge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smtClean="0"/>
              <a:t>the world's longest suspension bridge and was built in 1883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bridge has been featured in countless movies and television </a:t>
            </a:r>
            <a:r>
              <a:rPr lang="en-US" dirty="0" smtClean="0"/>
              <a:t>shows.</a:t>
            </a:r>
          </a:p>
          <a:p>
            <a:r>
              <a:rPr lang="en-US" dirty="0" smtClean="0"/>
              <a:t>Was </a:t>
            </a:r>
            <a:r>
              <a:rPr lang="en-US" dirty="0" smtClean="0"/>
              <a:t>the first land passage between Manhattan and Brooklyn.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5842" name="Picture 2" descr="http://blogs.villagevoice.com/runninscared/brooklyn-bridge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48331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/>
              <a:t>Statue </a:t>
            </a:r>
            <a:r>
              <a:rPr lang="de-DE" sz="6600" dirty="0" err="1" smtClean="0"/>
              <a:t>of</a:t>
            </a:r>
            <a:r>
              <a:rPr lang="de-DE" sz="6600" dirty="0" smtClean="0"/>
              <a:t> </a:t>
            </a:r>
            <a:r>
              <a:rPr lang="de-DE" sz="6600" dirty="0" err="1" smtClean="0"/>
              <a:t>Liberty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Statue of Liberty is New York City's most famous </a:t>
            </a:r>
            <a:r>
              <a:rPr lang="en-US" dirty="0" smtClean="0"/>
              <a:t>landmark.</a:t>
            </a:r>
          </a:p>
          <a:p>
            <a:r>
              <a:rPr lang="en-US" dirty="0" smtClean="0"/>
              <a:t>It was a gift from the French, given in 1886, celebrating the American Declaration of Independence that happened on 4</a:t>
            </a:r>
            <a:r>
              <a:rPr lang="en-US" baseline="30000" dirty="0" smtClean="0"/>
              <a:t>th</a:t>
            </a:r>
            <a:r>
              <a:rPr lang="en-US" dirty="0" smtClean="0"/>
              <a:t> July 1776.</a:t>
            </a:r>
          </a:p>
          <a:p>
            <a:r>
              <a:rPr lang="en-US" dirty="0" smtClean="0"/>
              <a:t>It is a symbol of freedom, independence and hope.</a:t>
            </a:r>
          </a:p>
          <a:p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6866" name="Picture 2" descr="http://www.tangerinetravel.com/blog/wp-content/uploads/2012/10/statue-of-liber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64235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/>
              <a:t>Wall Street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street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stock </a:t>
            </a:r>
            <a:r>
              <a:rPr lang="de-DE" dirty="0" err="1" smtClean="0"/>
              <a:t>markets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also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banks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all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7890" name="Picture 2" descr="http://bitcoinmagazine.com/wp-content/uploads/2013/06/wall-street-sign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872721" cy="3240360"/>
          </a:xfrm>
          <a:prstGeom prst="rect">
            <a:avLst/>
          </a:prstGeom>
          <a:noFill/>
        </p:spPr>
      </p:pic>
      <p:pic>
        <p:nvPicPr>
          <p:cNvPr id="37892" name="Picture 4" descr="http://www.thewallstreetexperience.com/images/nyse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5117579" cy="3473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err="1" smtClean="0"/>
              <a:t>Fifth</a:t>
            </a:r>
            <a:r>
              <a:rPr lang="de-DE" sz="6600" dirty="0" smtClean="0"/>
              <a:t> Avenue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streets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also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expensive </a:t>
            </a:r>
            <a:r>
              <a:rPr lang="de-DE" dirty="0" err="1" smtClean="0"/>
              <a:t>street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are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sights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New York.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/>
              <a:t>Content: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Things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Places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…</a:t>
            </a:r>
          </a:p>
          <a:p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trying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15364" name="Picture 4" descr="http://www.missmalini.com/wp-content/uploads/2010/05/i-love-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44688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914" name="Picture 2" descr="http://www.fodors.com/wire/fifth-ave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80552" cy="3240360"/>
          </a:xfrm>
          <a:prstGeom prst="rect">
            <a:avLst/>
          </a:prstGeom>
          <a:noFill/>
        </p:spPr>
      </p:pic>
      <p:pic>
        <p:nvPicPr>
          <p:cNvPr id="38916" name="Picture 4" descr="http://www.mountainsoftravelphotos.com/USA%20-%20New%20York%20City/Fifth%20Avenue/slides/New%20York%20City%20Fifth%20Avenue%2004%20Armani,%20Gucci,%20Prada,%20Louis%20Vui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381774" cy="36028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300" dirty="0" smtClean="0"/>
              <a:t>Times Square </a:t>
            </a:r>
            <a:r>
              <a:rPr lang="de-DE" sz="4300" dirty="0" err="1" smtClean="0"/>
              <a:t>and</a:t>
            </a:r>
            <a:r>
              <a:rPr lang="de-DE" sz="4300" dirty="0" smtClean="0"/>
              <a:t> Broadway</a:t>
            </a:r>
            <a:endParaRPr lang="de-DE" sz="43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newspaper</a:t>
            </a:r>
            <a:r>
              <a:rPr lang="de-DE" dirty="0" smtClean="0"/>
              <a:t> „New York Times“</a:t>
            </a:r>
          </a:p>
          <a:p>
            <a:r>
              <a:rPr lang="en-US" dirty="0" smtClean="0"/>
              <a:t>Is the </a:t>
            </a:r>
            <a:r>
              <a:rPr lang="en-US" dirty="0" smtClean="0"/>
              <a:t>world's most visited tourist attraction, hosting over 39 million visitors annually. </a:t>
            </a:r>
            <a:endParaRPr lang="en-US" dirty="0" smtClean="0"/>
          </a:p>
          <a:p>
            <a:r>
              <a:rPr lang="en-US" dirty="0" smtClean="0"/>
              <a:t>It is famous because of its bright lights and crazy advertising.</a:t>
            </a:r>
          </a:p>
          <a:p>
            <a:r>
              <a:rPr lang="en-US" dirty="0" smtClean="0"/>
              <a:t>Broadway is the longest street of New York with 20km and cuts two other streets</a:t>
            </a:r>
          </a:p>
          <a:p>
            <a:r>
              <a:rPr lang="en-US" dirty="0" smtClean="0"/>
              <a:t>Broadway is also famous because of its musicals.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9938" name="Picture 2" descr="http://www.timessquarenyc.org/image.aspx?id=1838&amp;width=1370&amp;height=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77607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62" name="Picture 2" descr="http://www.nyctourist.com/images/times-square-photos/broadway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81500" cy="2381250"/>
          </a:xfrm>
          <a:prstGeom prst="rect">
            <a:avLst/>
          </a:prstGeom>
          <a:noFill/>
        </p:spPr>
      </p:pic>
      <p:pic>
        <p:nvPicPr>
          <p:cNvPr id="40964" name="Picture 4" descr="http://www.studentrush.org/i/4449Broad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6438628" cy="4292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err="1" smtClean="0"/>
              <a:t>Ground</a:t>
            </a:r>
            <a:r>
              <a:rPr lang="de-DE" sz="5400" dirty="0" smtClean="0"/>
              <a:t> Zero Memorial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memorial honors the nearly 3,000 people who died in the attacks on September 11, 2001 (including those who were killed in Pennsylvania and at The Pentagon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names of the men, women and children who lost their lives are inscribed all over the monument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There is also a museum telling the history of this event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1986" name="Picture 2" descr="http://wp.patheos.com.s3.amazonaws.com/blogs/dochollywood/files/2012/09/9-11-Memorial-ground-zero-New-York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04240" cy="6078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err="1" smtClean="0"/>
              <a:t>Don‘t</a:t>
            </a:r>
            <a:r>
              <a:rPr lang="de-DE" sz="4400" dirty="0" smtClean="0"/>
              <a:t> </a:t>
            </a:r>
            <a:r>
              <a:rPr lang="de-DE" sz="4400" dirty="0" err="1" smtClean="0"/>
              <a:t>leave</a:t>
            </a:r>
            <a:r>
              <a:rPr lang="de-DE" sz="4400" dirty="0" smtClean="0"/>
              <a:t> </a:t>
            </a:r>
            <a:r>
              <a:rPr lang="de-DE" sz="4400" dirty="0" err="1" smtClean="0"/>
              <a:t>without</a:t>
            </a:r>
            <a:r>
              <a:rPr lang="de-DE" sz="4400" dirty="0" smtClean="0"/>
              <a:t> </a:t>
            </a:r>
            <a:r>
              <a:rPr lang="de-DE" sz="4400" dirty="0" err="1" smtClean="0"/>
              <a:t>trying</a:t>
            </a:r>
            <a:r>
              <a:rPr lang="de-DE" sz="4400" dirty="0" smtClean="0"/>
              <a:t>: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York </a:t>
            </a:r>
            <a:r>
              <a:rPr lang="en-US" dirty="0" smtClean="0"/>
              <a:t>Bagel</a:t>
            </a:r>
          </a:p>
          <a:p>
            <a:r>
              <a:rPr lang="en-US" dirty="0" smtClean="0"/>
              <a:t>The New York Hot </a:t>
            </a:r>
            <a:r>
              <a:rPr lang="en-US" dirty="0" smtClean="0"/>
              <a:t>Dog</a:t>
            </a:r>
          </a:p>
          <a:p>
            <a:r>
              <a:rPr lang="en-US" dirty="0" smtClean="0"/>
              <a:t>The New York </a:t>
            </a:r>
            <a:r>
              <a:rPr lang="en-US" dirty="0" smtClean="0"/>
              <a:t>Pizza</a:t>
            </a:r>
          </a:p>
          <a:p>
            <a:r>
              <a:rPr lang="en-US" dirty="0" smtClean="0"/>
              <a:t>The New York Cheesecake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31746" name="Picture 2" descr="http://upload.wikimedia.org/wikipedia/commons/e/ea/Baked_cheesecake_with_raspberries_and_blue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359704" cy="2654297"/>
          </a:xfrm>
          <a:prstGeom prst="rect">
            <a:avLst/>
          </a:prstGeom>
          <a:noFill/>
        </p:spPr>
      </p:pic>
      <p:pic>
        <p:nvPicPr>
          <p:cNvPr id="31748" name="Picture 4" descr="http://fabandfru.com/new/wp-content/uploads/2009/09/coney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880671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5105722"/>
          </a:xfrm>
        </p:spPr>
        <p:txBody>
          <a:bodyPr>
            <a:noAutofit/>
          </a:bodyPr>
          <a:lstStyle/>
          <a:p>
            <a:pPr algn="ctr"/>
            <a:r>
              <a:rPr lang="de-DE" sz="15000" b="1" dirty="0" smtClean="0"/>
              <a:t>Quiz Time!</a:t>
            </a:r>
            <a:endParaRPr lang="de-DE" sz="15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309320"/>
            <a:ext cx="8291264" cy="14548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New York?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New Amsterdam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Wall Street?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street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banks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stock </a:t>
            </a:r>
            <a:r>
              <a:rPr lang="de-DE" dirty="0" err="1" smtClean="0"/>
              <a:t>markets</a:t>
            </a:r>
            <a:r>
              <a:rPr lang="de-DE" dirty="0" smtClean="0"/>
              <a:t>. 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err="1" smtClean="0"/>
              <a:t>History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10,000 BC – </a:t>
            </a:r>
            <a:r>
              <a:rPr lang="de-DE" dirty="0" err="1" smtClean="0"/>
              <a:t>first</a:t>
            </a:r>
            <a:r>
              <a:rPr lang="de-DE" dirty="0" smtClean="0"/>
              <a:t> Native </a:t>
            </a:r>
            <a:r>
              <a:rPr lang="de-DE" dirty="0" err="1" smtClean="0"/>
              <a:t>Americans</a:t>
            </a:r>
            <a:r>
              <a:rPr lang="de-DE" dirty="0" smtClean="0"/>
              <a:t> </a:t>
            </a:r>
            <a:r>
              <a:rPr lang="de-DE" dirty="0" err="1" smtClean="0"/>
              <a:t>arrived</a:t>
            </a:r>
            <a:endParaRPr lang="de-DE" dirty="0" smtClean="0"/>
          </a:p>
          <a:p>
            <a:r>
              <a:rPr lang="de-DE" dirty="0" smtClean="0"/>
              <a:t>1524 – The French </a:t>
            </a:r>
            <a:r>
              <a:rPr lang="de-DE" dirty="0" err="1" smtClean="0"/>
              <a:t>discovered</a:t>
            </a:r>
            <a:r>
              <a:rPr lang="de-DE" dirty="0" smtClean="0"/>
              <a:t> New York</a:t>
            </a:r>
          </a:p>
          <a:p>
            <a:r>
              <a:rPr lang="de-DE" dirty="0" smtClean="0"/>
              <a:t>1609 – First </a:t>
            </a:r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immigrants</a:t>
            </a:r>
            <a:r>
              <a:rPr lang="de-DE" dirty="0" smtClean="0"/>
              <a:t> </a:t>
            </a:r>
            <a:r>
              <a:rPr lang="de-DE" dirty="0" err="1" smtClean="0"/>
              <a:t>arrived</a:t>
            </a:r>
            <a:endParaRPr lang="de-DE" dirty="0" smtClean="0"/>
          </a:p>
          <a:p>
            <a:r>
              <a:rPr lang="de-DE" dirty="0" smtClean="0"/>
              <a:t>1626 – The </a:t>
            </a:r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 New Amsterdam</a:t>
            </a:r>
          </a:p>
          <a:p>
            <a:r>
              <a:rPr lang="de-DE" dirty="0" smtClean="0"/>
              <a:t>1664 – England </a:t>
            </a:r>
            <a:r>
              <a:rPr lang="de-DE" dirty="0" err="1" smtClean="0"/>
              <a:t>took</a:t>
            </a:r>
            <a:r>
              <a:rPr lang="de-DE" dirty="0" smtClean="0"/>
              <a:t> New Amsterdam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renaimed</a:t>
            </a:r>
            <a:r>
              <a:rPr lang="de-DE" dirty="0" smtClean="0"/>
              <a:t> New York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live in New York?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Ca</a:t>
            </a:r>
            <a:r>
              <a:rPr lang="de-DE" dirty="0" smtClean="0"/>
              <a:t> 8,2 </a:t>
            </a:r>
            <a:r>
              <a:rPr lang="de-DE" dirty="0" err="1" smtClean="0"/>
              <a:t>millions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boroughs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boroughs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    - Manhattan</a:t>
            </a:r>
          </a:p>
          <a:p>
            <a:pPr>
              <a:buNone/>
            </a:pPr>
            <a:r>
              <a:rPr lang="de-DE" dirty="0" smtClean="0"/>
              <a:t>    - Brooklyn</a:t>
            </a:r>
          </a:p>
          <a:p>
            <a:pPr>
              <a:buNone/>
            </a:pPr>
            <a:r>
              <a:rPr lang="de-DE" dirty="0" smtClean="0"/>
              <a:t>    - Queens</a:t>
            </a:r>
          </a:p>
          <a:p>
            <a:pPr>
              <a:buNone/>
            </a:pPr>
            <a:r>
              <a:rPr lang="de-DE" dirty="0" smtClean="0"/>
              <a:t>    - The Bronx</a:t>
            </a:r>
          </a:p>
          <a:p>
            <a:pPr>
              <a:buNone/>
            </a:pPr>
            <a:r>
              <a:rPr lang="de-DE" dirty="0" smtClean="0"/>
              <a:t>    - </a:t>
            </a:r>
            <a:r>
              <a:rPr lang="de-DE" dirty="0" err="1" smtClean="0"/>
              <a:t>Staten</a:t>
            </a:r>
            <a:r>
              <a:rPr lang="de-DE" dirty="0" smtClean="0"/>
              <a:t> Island</a:t>
            </a:r>
          </a:p>
          <a:p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Central Park?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Jones Wood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Brooklyn Bridge </a:t>
            </a:r>
            <a:r>
              <a:rPr lang="de-DE" dirty="0" err="1" smtClean="0"/>
              <a:t>conects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Manhattan </a:t>
            </a:r>
            <a:r>
              <a:rPr lang="de-DE" dirty="0" err="1" smtClean="0"/>
              <a:t>and</a:t>
            </a:r>
            <a:r>
              <a:rPr lang="de-DE" dirty="0" smtClean="0"/>
              <a:t> Brooklyn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Statue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Liberty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France</a:t>
            </a:r>
            <a:endParaRPr lang="de-DE" dirty="0"/>
          </a:p>
        </p:txBody>
      </p:sp>
      <p:pic>
        <p:nvPicPr>
          <p:cNvPr id="44034" name="Picture 2" descr="http://gate.ac.uk/hamish/pics/statue-of-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longest</a:t>
            </a:r>
            <a:r>
              <a:rPr lang="de-DE" dirty="0" smtClean="0"/>
              <a:t> </a:t>
            </a:r>
            <a:r>
              <a:rPr lang="de-DE" dirty="0" err="1" smtClean="0"/>
              <a:t>street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NYC?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Broadway Street.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>
              <a:buNone/>
            </a:pPr>
            <a:r>
              <a:rPr lang="de-DE" sz="4800" dirty="0" smtClean="0"/>
              <a:t>    New York </a:t>
            </a:r>
            <a:r>
              <a:rPr lang="de-DE" sz="4800" dirty="0" err="1" smtClean="0"/>
              <a:t>is</a:t>
            </a:r>
            <a:r>
              <a:rPr lang="de-DE" sz="4800" dirty="0" smtClean="0"/>
              <a:t> </a:t>
            </a:r>
            <a:r>
              <a:rPr lang="de-DE" sz="4800" dirty="0" err="1" smtClean="0"/>
              <a:t>waiting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YOU!</a:t>
            </a:r>
            <a:endParaRPr lang="de-DE" sz="4800" dirty="0"/>
          </a:p>
        </p:txBody>
      </p:sp>
      <p:pic>
        <p:nvPicPr>
          <p:cNvPr id="52226" name="Picture 2" descr="http://www.gadailynews.com/thumbnail.php?file=assets/alg_obama_happy_167281097.jpg&amp;size=articl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8680"/>
            <a:ext cx="5343525" cy="4000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err="1" smtClean="0"/>
              <a:t>Important</a:t>
            </a:r>
            <a:r>
              <a:rPr lang="de-DE" sz="6600" dirty="0" smtClean="0"/>
              <a:t> Facts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Population: 8,2 </a:t>
            </a:r>
            <a:r>
              <a:rPr lang="de-DE" dirty="0" err="1" smtClean="0"/>
              <a:t>millions</a:t>
            </a:r>
            <a:endParaRPr lang="de-DE" dirty="0" smtClean="0"/>
          </a:p>
          <a:p>
            <a:r>
              <a:rPr lang="de-DE" dirty="0" err="1" smtClean="0"/>
              <a:t>Immigrants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180 countries live </a:t>
            </a:r>
            <a:r>
              <a:rPr lang="de-DE" dirty="0" err="1" smtClean="0"/>
              <a:t>there</a:t>
            </a:r>
            <a:endParaRPr lang="de-DE" dirty="0" smtClean="0"/>
          </a:p>
          <a:p>
            <a:r>
              <a:rPr lang="en-US" dirty="0" smtClean="0"/>
              <a:t>New York City is a center for media, culture, food, fashion, art, research, finance, and </a:t>
            </a:r>
            <a:r>
              <a:rPr lang="en-US" dirty="0" smtClean="0"/>
              <a:t>trade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    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9416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boroughs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    - Manhattan</a:t>
            </a:r>
          </a:p>
          <a:p>
            <a:pPr>
              <a:buNone/>
            </a:pPr>
            <a:r>
              <a:rPr lang="de-DE" dirty="0" smtClean="0"/>
              <a:t>    - Brooklyn</a:t>
            </a:r>
          </a:p>
          <a:p>
            <a:pPr>
              <a:buNone/>
            </a:pPr>
            <a:r>
              <a:rPr lang="de-DE" dirty="0" smtClean="0"/>
              <a:t>    - Queens</a:t>
            </a:r>
          </a:p>
          <a:p>
            <a:pPr>
              <a:buNone/>
            </a:pPr>
            <a:r>
              <a:rPr lang="de-DE" dirty="0" smtClean="0"/>
              <a:t>    - The Bronx</a:t>
            </a:r>
          </a:p>
          <a:p>
            <a:pPr>
              <a:buNone/>
            </a:pPr>
            <a:r>
              <a:rPr lang="de-DE" dirty="0" smtClean="0"/>
              <a:t>    - </a:t>
            </a:r>
            <a:r>
              <a:rPr lang="de-DE" dirty="0" err="1" smtClean="0"/>
              <a:t>Staten</a:t>
            </a:r>
            <a:r>
              <a:rPr lang="de-DE" dirty="0" smtClean="0"/>
              <a:t> Island</a:t>
            </a:r>
          </a:p>
          <a:p>
            <a:endParaRPr lang="de-DE" dirty="0"/>
          </a:p>
        </p:txBody>
      </p:sp>
      <p:pic>
        <p:nvPicPr>
          <p:cNvPr id="12290" name="Picture 2" descr="http://4.bp.blogspot.com/-KcZ97uI6j5I/TjY-xsuHLvI/AAAAAAAALmU/hcXJZwRS-Ko/s640/map_borough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292" y="1916832"/>
            <a:ext cx="479392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6851104" cy="1073274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416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streets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,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square</a:t>
            </a:r>
            <a:r>
              <a:rPr lang="de-DE" dirty="0" smtClean="0"/>
              <a:t> form.</a:t>
            </a:r>
            <a:endParaRPr lang="de-DE" dirty="0"/>
          </a:p>
        </p:txBody>
      </p:sp>
      <p:pic>
        <p:nvPicPr>
          <p:cNvPr id="11266" name="Picture 2" descr="http://thereedfoundation.org/images/midtown-map%20t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63221" cy="5012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Places </a:t>
            </a:r>
            <a:r>
              <a:rPr lang="de-DE" sz="4800" dirty="0" err="1" smtClean="0"/>
              <a:t>you</a:t>
            </a:r>
            <a:r>
              <a:rPr lang="de-DE" sz="4800" dirty="0" smtClean="0"/>
              <a:t> </a:t>
            </a:r>
            <a:r>
              <a:rPr lang="de-DE" sz="4800" dirty="0" err="1" smtClean="0"/>
              <a:t>have</a:t>
            </a:r>
            <a:r>
              <a:rPr lang="de-DE" sz="4800" dirty="0" smtClean="0"/>
              <a:t> </a:t>
            </a:r>
            <a:r>
              <a:rPr lang="de-DE" sz="4800" dirty="0" err="1" smtClean="0"/>
              <a:t>to</a:t>
            </a:r>
            <a:r>
              <a:rPr lang="de-DE" sz="4800" dirty="0" smtClean="0"/>
              <a:t> </a:t>
            </a:r>
            <a:r>
              <a:rPr lang="de-DE" sz="4800" dirty="0" err="1" smtClean="0"/>
              <a:t>visit</a:t>
            </a:r>
            <a:r>
              <a:rPr lang="de-DE" sz="4800" dirty="0" smtClean="0"/>
              <a:t>: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Central Park</a:t>
            </a:r>
          </a:p>
          <a:p>
            <a:r>
              <a:rPr lang="de-DE" dirty="0" smtClean="0"/>
              <a:t>Empire State </a:t>
            </a:r>
            <a:r>
              <a:rPr lang="de-DE" dirty="0" err="1" smtClean="0"/>
              <a:t>Building</a:t>
            </a:r>
            <a:endParaRPr lang="de-DE" dirty="0" smtClean="0"/>
          </a:p>
          <a:p>
            <a:r>
              <a:rPr lang="de-DE" dirty="0" smtClean="0"/>
              <a:t>Brooklyn Bridge</a:t>
            </a:r>
          </a:p>
          <a:p>
            <a:r>
              <a:rPr lang="de-DE" dirty="0" smtClean="0"/>
              <a:t>Statue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Liberty</a:t>
            </a:r>
            <a:endParaRPr lang="de-DE" dirty="0" smtClean="0"/>
          </a:p>
          <a:p>
            <a:r>
              <a:rPr lang="de-DE" dirty="0" smtClean="0"/>
              <a:t>Wall Street</a:t>
            </a:r>
          </a:p>
          <a:p>
            <a:r>
              <a:rPr lang="de-DE" dirty="0" err="1" smtClean="0"/>
              <a:t>Fifth</a:t>
            </a:r>
            <a:r>
              <a:rPr lang="de-DE" dirty="0" smtClean="0"/>
              <a:t> Avenue</a:t>
            </a:r>
          </a:p>
          <a:p>
            <a:r>
              <a:rPr lang="de-DE" dirty="0" smtClean="0"/>
              <a:t>Times Square </a:t>
            </a:r>
            <a:r>
              <a:rPr lang="de-DE" dirty="0" err="1" smtClean="0"/>
              <a:t>and</a:t>
            </a:r>
            <a:r>
              <a:rPr lang="de-DE" dirty="0" smtClean="0"/>
              <a:t> Broadway</a:t>
            </a:r>
          </a:p>
          <a:p>
            <a:r>
              <a:rPr lang="de-DE" dirty="0" err="1" smtClean="0"/>
              <a:t>Ground</a:t>
            </a:r>
            <a:r>
              <a:rPr lang="de-DE" dirty="0" smtClean="0"/>
              <a:t> Zero Memorial</a:t>
            </a:r>
          </a:p>
          <a:p>
            <a:r>
              <a:rPr lang="de-DE" dirty="0" smtClean="0"/>
              <a:t>NYC Museums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/>
              <a:t>Central Park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located in the heart of Manhattan and it is one of the world’s largest parks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also called “The Green Lung of New York”</a:t>
            </a:r>
          </a:p>
          <a:p>
            <a:r>
              <a:rPr lang="en-US" dirty="0" smtClean="0"/>
              <a:t>Until 1873 it was a dirty forest called Jones Wood and ca. 1500 immigrants lived there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2770" name="Picture 2" descr="http://cf067b.medialib.glogster.com/tiepheyn/media/e5/e5b19ce2eb374c5081b53e501640204fa81ac335/central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48939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672</Words>
  <Application>Microsoft Office PowerPoint</Application>
  <PresentationFormat>Bildschirmpräsentation (4:3)</PresentationFormat>
  <Paragraphs>104</Paragraphs>
  <Slides>36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Telesto</vt:lpstr>
      <vt:lpstr>New York</vt:lpstr>
      <vt:lpstr>Content:</vt:lpstr>
      <vt:lpstr>History</vt:lpstr>
      <vt:lpstr>Important Facts</vt:lpstr>
      <vt:lpstr>Folie 5</vt:lpstr>
      <vt:lpstr>Folie 6</vt:lpstr>
      <vt:lpstr>Places you have to visit:</vt:lpstr>
      <vt:lpstr>Central Park</vt:lpstr>
      <vt:lpstr>Folie 9</vt:lpstr>
      <vt:lpstr>Folie 10</vt:lpstr>
      <vt:lpstr>Empire State Building</vt:lpstr>
      <vt:lpstr>Folie 12</vt:lpstr>
      <vt:lpstr>Brooklyn Bridge</vt:lpstr>
      <vt:lpstr>Folie 14</vt:lpstr>
      <vt:lpstr>Statue of Liberty</vt:lpstr>
      <vt:lpstr>Folie 16</vt:lpstr>
      <vt:lpstr>Wall Street</vt:lpstr>
      <vt:lpstr>Folie 18</vt:lpstr>
      <vt:lpstr>Fifth Avenue</vt:lpstr>
      <vt:lpstr>Folie 20</vt:lpstr>
      <vt:lpstr>Times Square and Broadway</vt:lpstr>
      <vt:lpstr>Folie 22</vt:lpstr>
      <vt:lpstr>Folie 23</vt:lpstr>
      <vt:lpstr>Ground Zero Memorial</vt:lpstr>
      <vt:lpstr>Folie 25</vt:lpstr>
      <vt:lpstr>Don‘t leave without trying:</vt:lpstr>
      <vt:lpstr>Quiz Time!</vt:lpstr>
      <vt:lpstr>What was the first name of New York?</vt:lpstr>
      <vt:lpstr>What is Wall Street?</vt:lpstr>
      <vt:lpstr>How many people live in New York?</vt:lpstr>
      <vt:lpstr>How many boroughs are there and what are their names?</vt:lpstr>
      <vt:lpstr>What was the first name of Central Park?</vt:lpstr>
      <vt:lpstr>Which places does the Brooklyn Bridge conects?</vt:lpstr>
      <vt:lpstr>From which country does the Statue of Liberty comes? </vt:lpstr>
      <vt:lpstr>Which is the longest street of NYC?</vt:lpstr>
      <vt:lpstr>Folie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Ana Luisa Arten Meyer</dc:creator>
  <cp:lastModifiedBy>Ana Luisa Arten Meyer</cp:lastModifiedBy>
  <cp:revision>50</cp:revision>
  <dcterms:created xsi:type="dcterms:W3CDTF">2013-09-25T13:33:45Z</dcterms:created>
  <dcterms:modified xsi:type="dcterms:W3CDTF">2013-09-25T15:55:40Z</dcterms:modified>
</cp:coreProperties>
</file>