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913" r:id="rId2"/>
    <p:sldId id="912" r:id="rId3"/>
    <p:sldId id="914" r:id="rId4"/>
    <p:sldId id="480" r:id="rId5"/>
  </p:sldIdLst>
  <p:sldSz cx="12190413" cy="6858000"/>
  <p:notesSz cx="6669088" cy="9926638"/>
  <p:custDataLst>
    <p:tags r:id="rId7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0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4C74"/>
    <a:srgbClr val="66A300"/>
    <a:srgbClr val="C9C9C9"/>
    <a:srgbClr val="71AE0C"/>
    <a:srgbClr val="5F2668"/>
    <a:srgbClr val="B49DBC"/>
    <a:srgbClr val="006E89"/>
    <a:srgbClr val="F9F9F9"/>
    <a:srgbClr val="AFAFAF"/>
    <a:srgbClr val="C8C8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72" autoAdjust="0"/>
    <p:restoredTop sz="98818" autoAdjust="0"/>
  </p:normalViewPr>
  <p:slideViewPr>
    <p:cSldViewPr snapToGrid="0" snapToObjects="1" showGuides="1">
      <p:cViewPr varScale="1">
        <p:scale>
          <a:sx n="86" d="100"/>
          <a:sy n="86" d="100"/>
        </p:scale>
        <p:origin x="846" y="90"/>
      </p:cViewPr>
      <p:guideLst>
        <p:guide orient="horz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 snapToObjects="1">
      <p:cViewPr varScale="1">
        <p:scale>
          <a:sx n="86" d="100"/>
          <a:sy n="86" d="100"/>
        </p:scale>
        <p:origin x="-2250" y="-78"/>
      </p:cViewPr>
      <p:guideLst>
        <p:guide orient="horz" pos="3127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9C9874-DE1E-48CB-A603-4C70CD126593}" type="datetimeFigureOut">
              <a:rPr lang="de-DE" smtClean="0"/>
              <a:pPr/>
              <a:t>31.12.2019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5400" y="744538"/>
            <a:ext cx="661828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4CEB38-DA38-4F43-AFB8-94FE45CA5866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0976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und Inhaltsverz ohne Fußzeil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9996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le Folie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4000" y="238542"/>
            <a:ext cx="11541600" cy="61645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endParaRPr lang="de-DE" dirty="0"/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323999" y="854994"/>
            <a:ext cx="11541600" cy="336244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Datumsplatzhalter 10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4E67A3C7-CCB7-4FE4-8447-BC2D6A82E406}" type="datetime1">
              <a:rPr lang="de-DE" smtClean="0"/>
              <a:t>31.12.2019</a:t>
            </a:fld>
            <a:endParaRPr lang="de-DE" dirty="0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5"/>
          </p:nvPr>
        </p:nvSpPr>
        <p:spPr>
          <a:xfrm>
            <a:off x="2458648" y="6356350"/>
            <a:ext cx="7273114" cy="36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de-DE" dirty="0"/>
              <a:t>Dies ist ein Test!</a:t>
            </a:r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9DC1E638-3F78-4E0D-883A-B278700C48C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8" name="Textplatzhalter 2"/>
          <p:cNvSpPr>
            <a:spLocks noGrp="1"/>
          </p:cNvSpPr>
          <p:nvPr>
            <p:ph idx="1"/>
          </p:nvPr>
        </p:nvSpPr>
        <p:spPr>
          <a:xfrm>
            <a:off x="323847" y="1392964"/>
            <a:ext cx="11542714" cy="48283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eer-für-Grafikvorl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9560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4000" y="238542"/>
            <a:ext cx="11541600" cy="61645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endParaRPr lang="de-DE" dirty="0"/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323999" y="854994"/>
            <a:ext cx="11541600" cy="336244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Datumsplatzhalt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C99F69B-0126-4324-8032-D1EEE2ADB635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t>31.12.2019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5"/>
          </p:nvPr>
        </p:nvSpPr>
        <p:spPr>
          <a:xfrm>
            <a:off x="2458648" y="6356350"/>
            <a:ext cx="7273114" cy="360000"/>
          </a:xfrm>
          <a:prstGeom prst="rect">
            <a:avLst/>
          </a:prstGeom>
        </p:spPr>
        <p:txBody>
          <a:bodyPr/>
          <a:lstStyle/>
          <a:p>
            <a:r>
              <a:rPr lang="de-DE">
                <a:solidFill>
                  <a:prstClr val="black">
                    <a:tint val="75000"/>
                  </a:prstClr>
                </a:solidFill>
              </a:rPr>
              <a:t>Dies ist ein Test!</a:t>
            </a:r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DC1E638-3F78-4E0D-883A-B278700C48C0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7" name="Gruppieren 6"/>
          <p:cNvGrpSpPr/>
          <p:nvPr userDrawn="1"/>
        </p:nvGrpSpPr>
        <p:grpSpPr>
          <a:xfrm>
            <a:off x="9859796" y="6125890"/>
            <a:ext cx="2005803" cy="360000"/>
            <a:chOff x="6687343" y="6125890"/>
            <a:chExt cx="2005803" cy="360000"/>
          </a:xfrm>
        </p:grpSpPr>
        <p:sp>
          <p:nvSpPr>
            <p:cNvPr id="8" name="Datumsplatzhalter 4"/>
            <p:cNvSpPr txBox="1">
              <a:spLocks/>
            </p:cNvSpPr>
            <p:nvPr userDrawn="1"/>
          </p:nvSpPr>
          <p:spPr>
            <a:xfrm>
              <a:off x="6687343" y="6125890"/>
              <a:ext cx="2005803" cy="360000"/>
            </a:xfrm>
            <a:prstGeom prst="rect">
              <a:avLst/>
            </a:prstGeom>
            <a:noFill/>
            <a:ln>
              <a:noFill/>
            </a:ln>
            <a:effectLst>
              <a:outerShdw blurRad="241300" sx="102000" sy="102000" algn="ctr" rotWithShape="0">
                <a:prstClr val="black">
                  <a:alpha val="15000"/>
                </a:prstClr>
              </a:outerShdw>
            </a:effectLst>
          </p:spPr>
          <p:txBody>
            <a:bodyPr lIns="432000" rIns="0" anchor="ctr"/>
            <a:lstStyle>
              <a:defPPr>
                <a:defRPr lang="de-DE"/>
              </a:defPPr>
              <a:lvl1pPr algn="ctr">
                <a:defRPr sz="2000">
                  <a:solidFill>
                    <a:schemeClr val="bg1"/>
                  </a:solidFill>
                </a:defRPr>
              </a:lvl1pPr>
            </a:lstStyle>
            <a:p>
              <a:r>
                <a:rPr lang="en-US" sz="1200" kern="1000" spc="200" dirty="0">
                  <a:solidFill>
                    <a:prstClr val="white">
                      <a:lumMod val="65000"/>
                    </a:prstClr>
                  </a:solidFill>
                </a:rPr>
                <a:t>Universitäts </a:t>
              </a:r>
              <a:r>
                <a:rPr lang="en-US" sz="1200" b="1" kern="1000" spc="200" dirty="0">
                  <a:solidFill>
                    <a:prstClr val="white">
                      <a:lumMod val="65000"/>
                    </a:prstClr>
                  </a:solidFill>
                </a:rPr>
                <a:t>LOGO</a:t>
              </a:r>
            </a:p>
          </p:txBody>
        </p:sp>
        <p:grpSp>
          <p:nvGrpSpPr>
            <p:cNvPr id="10" name="Gruppieren 9"/>
            <p:cNvGrpSpPr/>
            <p:nvPr/>
          </p:nvGrpSpPr>
          <p:grpSpPr>
            <a:xfrm>
              <a:off x="6840193" y="6178613"/>
              <a:ext cx="189516" cy="255453"/>
              <a:chOff x="4967288" y="2282825"/>
              <a:chExt cx="2259012" cy="2284413"/>
            </a:xfrm>
          </p:grpSpPr>
          <p:sp>
            <p:nvSpPr>
              <p:cNvPr id="14" name="Freeform 6"/>
              <p:cNvSpPr>
                <a:spLocks/>
              </p:cNvSpPr>
              <p:nvPr/>
            </p:nvSpPr>
            <p:spPr bwMode="auto">
              <a:xfrm>
                <a:off x="6389688" y="2341563"/>
                <a:ext cx="836612" cy="2225675"/>
              </a:xfrm>
              <a:custGeom>
                <a:avLst/>
                <a:gdLst>
                  <a:gd name="T0" fmla="*/ 0 w 527"/>
                  <a:gd name="T1" fmla="*/ 461 h 1402"/>
                  <a:gd name="T2" fmla="*/ 522 w 527"/>
                  <a:gd name="T3" fmla="*/ 0 h 1402"/>
                  <a:gd name="T4" fmla="*/ 527 w 527"/>
                  <a:gd name="T5" fmla="*/ 804 h 1402"/>
                  <a:gd name="T6" fmla="*/ 137 w 527"/>
                  <a:gd name="T7" fmla="*/ 1402 h 1402"/>
                  <a:gd name="T8" fmla="*/ 0 w 527"/>
                  <a:gd name="T9" fmla="*/ 461 h 14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27" h="1402">
                    <a:moveTo>
                      <a:pt x="0" y="461"/>
                    </a:moveTo>
                    <a:lnTo>
                      <a:pt x="522" y="0"/>
                    </a:lnTo>
                    <a:lnTo>
                      <a:pt x="527" y="804"/>
                    </a:lnTo>
                    <a:lnTo>
                      <a:pt x="137" y="1402"/>
                    </a:lnTo>
                    <a:lnTo>
                      <a:pt x="0" y="461"/>
                    </a:lnTo>
                    <a:close/>
                  </a:path>
                </a:pathLst>
              </a:custGeom>
              <a:gradFill>
                <a:gsLst>
                  <a:gs pos="0">
                    <a:srgbClr val="C8C8C8"/>
                  </a:gs>
                  <a:gs pos="100000">
                    <a:srgbClr val="969696"/>
                  </a:gs>
                </a:gsLst>
                <a:lin ang="2700000" scaled="1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5" name="Freeform 7"/>
              <p:cNvSpPr>
                <a:spLocks/>
              </p:cNvSpPr>
              <p:nvPr/>
            </p:nvSpPr>
            <p:spPr bwMode="auto">
              <a:xfrm>
                <a:off x="4967288" y="2282825"/>
                <a:ext cx="2251075" cy="790575"/>
              </a:xfrm>
              <a:custGeom>
                <a:avLst/>
                <a:gdLst>
                  <a:gd name="T0" fmla="*/ 0 w 1418"/>
                  <a:gd name="T1" fmla="*/ 328 h 498"/>
                  <a:gd name="T2" fmla="*/ 631 w 1418"/>
                  <a:gd name="T3" fmla="*/ 0 h 498"/>
                  <a:gd name="T4" fmla="*/ 1418 w 1418"/>
                  <a:gd name="T5" fmla="*/ 37 h 498"/>
                  <a:gd name="T6" fmla="*/ 896 w 1418"/>
                  <a:gd name="T7" fmla="*/ 498 h 498"/>
                  <a:gd name="T8" fmla="*/ 0 w 1418"/>
                  <a:gd name="T9" fmla="*/ 328 h 4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18" h="498">
                    <a:moveTo>
                      <a:pt x="0" y="328"/>
                    </a:moveTo>
                    <a:lnTo>
                      <a:pt x="631" y="0"/>
                    </a:lnTo>
                    <a:lnTo>
                      <a:pt x="1418" y="37"/>
                    </a:lnTo>
                    <a:lnTo>
                      <a:pt x="896" y="498"/>
                    </a:lnTo>
                    <a:lnTo>
                      <a:pt x="0" y="328"/>
                    </a:lnTo>
                    <a:close/>
                  </a:path>
                </a:pathLst>
              </a:custGeom>
              <a:gradFill>
                <a:gsLst>
                  <a:gs pos="0">
                    <a:srgbClr val="FFFFFF"/>
                  </a:gs>
                  <a:gs pos="100000">
                    <a:srgbClr val="EAEAEA"/>
                  </a:gs>
                </a:gsLst>
                <a:lin ang="2700000" scaled="1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6" name="Freeform 8"/>
              <p:cNvSpPr>
                <a:spLocks/>
              </p:cNvSpPr>
              <p:nvPr/>
            </p:nvSpPr>
            <p:spPr bwMode="auto">
              <a:xfrm>
                <a:off x="4967288" y="2803525"/>
                <a:ext cx="1639887" cy="1763713"/>
              </a:xfrm>
              <a:custGeom>
                <a:avLst/>
                <a:gdLst>
                  <a:gd name="T0" fmla="*/ 896 w 1033"/>
                  <a:gd name="T1" fmla="*/ 170 h 1111"/>
                  <a:gd name="T2" fmla="*/ 1033 w 1033"/>
                  <a:gd name="T3" fmla="*/ 1111 h 1111"/>
                  <a:gd name="T4" fmla="*/ 286 w 1033"/>
                  <a:gd name="T5" fmla="*/ 780 h 1111"/>
                  <a:gd name="T6" fmla="*/ 0 w 1033"/>
                  <a:gd name="T7" fmla="*/ 0 h 1111"/>
                  <a:gd name="T8" fmla="*/ 896 w 1033"/>
                  <a:gd name="T9" fmla="*/ 170 h 11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33" h="1111">
                    <a:moveTo>
                      <a:pt x="896" y="170"/>
                    </a:moveTo>
                    <a:lnTo>
                      <a:pt x="1033" y="1111"/>
                    </a:lnTo>
                    <a:lnTo>
                      <a:pt x="286" y="780"/>
                    </a:lnTo>
                    <a:lnTo>
                      <a:pt x="0" y="0"/>
                    </a:lnTo>
                    <a:lnTo>
                      <a:pt x="896" y="170"/>
                    </a:lnTo>
                    <a:close/>
                  </a:path>
                </a:pathLst>
              </a:custGeom>
              <a:gradFill>
                <a:gsLst>
                  <a:gs pos="0">
                    <a:srgbClr val="DDDDDD"/>
                  </a:gs>
                  <a:gs pos="100000">
                    <a:srgbClr val="DDDDDD"/>
                  </a:gs>
                </a:gsLst>
                <a:lin ang="2700000" scaled="1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70516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EB92B-8226-4421-B061-83177E0B6048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t>31.12.2019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2458648" y="6356350"/>
            <a:ext cx="7273114" cy="360000"/>
          </a:xfrm>
          <a:prstGeom prst="rect">
            <a:avLst/>
          </a:prstGeom>
        </p:spPr>
        <p:txBody>
          <a:bodyPr/>
          <a:lstStyle/>
          <a:p>
            <a:r>
              <a:rPr lang="de-DE">
                <a:solidFill>
                  <a:prstClr val="black">
                    <a:tint val="75000"/>
                  </a:prstClr>
                </a:solidFill>
              </a:rPr>
              <a:t>Dies ist ein Test!</a:t>
            </a:r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1E638-3F78-4E0D-883A-B278700C48C0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262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 userDrawn="1"/>
        </p:nvSpPr>
        <p:spPr bwMode="gray">
          <a:xfrm>
            <a:off x="1" y="2017714"/>
            <a:ext cx="12190412" cy="484028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10000"/>
                </a:srgbClr>
              </a:gs>
              <a:gs pos="100000">
                <a:srgbClr val="FFFFFF">
                  <a:alpha val="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  <a:buFont typeface="Wingdings" pitchFamily="2" charset="2"/>
              <a:buChar char="§"/>
              <a:defRPr/>
            </a:pPr>
            <a:endParaRPr lang="de-DE" noProof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23847" y="1554957"/>
            <a:ext cx="11542714" cy="424735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23849" y="-1"/>
            <a:ext cx="11542713" cy="109081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23847" y="6356350"/>
            <a:ext cx="2134800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E88B6-FA5A-4C3D-ADFA-9AE1990D2B70}" type="datetime1">
              <a:rPr lang="de-DE" smtClean="0"/>
              <a:t>31.12.2019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458648" y="6356350"/>
            <a:ext cx="7273114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Dies ist ein Test!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9731761" y="6356350"/>
            <a:ext cx="2134800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C1E638-3F78-4E0D-883A-B278700C48C0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4" r:id="rId2"/>
    <p:sldLayoutId id="2147483657" r:id="rId3"/>
    <p:sldLayoutId id="2147483659" r:id="rId4"/>
    <p:sldLayoutId id="2147483660" r:id="rId5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6213" indent="-176213" algn="l" defTabSz="914400" rtl="0" eaLnBrk="1" latinLnBrk="0" hangingPunct="1">
        <a:spcBef>
          <a:spcPct val="20000"/>
        </a:spcBef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360363" indent="-184150" algn="l" defTabSz="914400" rtl="0" eaLnBrk="1" latinLnBrk="0" hangingPunct="1">
        <a:spcBef>
          <a:spcPct val="20000"/>
        </a:spcBef>
        <a:buFont typeface="Symbol" pitchFamily="18" charset="2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36575" indent="-176213" algn="l" defTabSz="914400" rtl="0" eaLnBrk="1" latinLnBrk="0" hangingPunct="1">
        <a:spcBef>
          <a:spcPct val="20000"/>
        </a:spcBef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720725" indent="-184150" algn="l" defTabSz="914400" rtl="0" eaLnBrk="1" latinLnBrk="0" hangingPunct="1">
        <a:spcBef>
          <a:spcPct val="20000"/>
        </a:spcBef>
        <a:buFont typeface="Symbol" pitchFamily="18" charset="2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896938" indent="-176213" algn="l" defTabSz="914400" rtl="0" eaLnBrk="1" latinLnBrk="0" hangingPunct="1">
        <a:spcBef>
          <a:spcPct val="20000"/>
        </a:spcBef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support.office.com/de-de/article/einf%C3%BCgen-von-piktogrammen-in-microsoft-office-e2459f17-3996-4795-996e-b9a13486fa79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116.svg"/><Relationship Id="rId21" Type="http://schemas.openxmlformats.org/officeDocument/2006/relationships/image" Target="../media/image20.svg"/><Relationship Id="rId42" Type="http://schemas.openxmlformats.org/officeDocument/2006/relationships/image" Target="../media/image41.png"/><Relationship Id="rId63" Type="http://schemas.openxmlformats.org/officeDocument/2006/relationships/image" Target="../media/image62.svg"/><Relationship Id="rId84" Type="http://schemas.openxmlformats.org/officeDocument/2006/relationships/image" Target="../media/image83.png"/><Relationship Id="rId138" Type="http://schemas.openxmlformats.org/officeDocument/2006/relationships/image" Target="../media/image137.png"/><Relationship Id="rId159" Type="http://schemas.openxmlformats.org/officeDocument/2006/relationships/image" Target="../media/image158.svg"/><Relationship Id="rId107" Type="http://schemas.openxmlformats.org/officeDocument/2006/relationships/image" Target="../media/image106.svg"/><Relationship Id="rId11" Type="http://schemas.openxmlformats.org/officeDocument/2006/relationships/image" Target="../media/image10.svg"/><Relationship Id="rId32" Type="http://schemas.openxmlformats.org/officeDocument/2006/relationships/image" Target="../media/image31.png"/><Relationship Id="rId53" Type="http://schemas.openxmlformats.org/officeDocument/2006/relationships/image" Target="../media/image52.svg"/><Relationship Id="rId74" Type="http://schemas.openxmlformats.org/officeDocument/2006/relationships/image" Target="../media/image73.png"/><Relationship Id="rId128" Type="http://schemas.openxmlformats.org/officeDocument/2006/relationships/image" Target="../media/image127.png"/><Relationship Id="rId149" Type="http://schemas.openxmlformats.org/officeDocument/2006/relationships/image" Target="../media/image148.svg"/><Relationship Id="rId5" Type="http://schemas.openxmlformats.org/officeDocument/2006/relationships/image" Target="../media/image4.svg"/><Relationship Id="rId95" Type="http://schemas.openxmlformats.org/officeDocument/2006/relationships/image" Target="../media/image94.svg"/><Relationship Id="rId160" Type="http://schemas.openxmlformats.org/officeDocument/2006/relationships/image" Target="../media/image159.png"/><Relationship Id="rId22" Type="http://schemas.openxmlformats.org/officeDocument/2006/relationships/image" Target="../media/image21.png"/><Relationship Id="rId43" Type="http://schemas.openxmlformats.org/officeDocument/2006/relationships/image" Target="../media/image42.svg"/><Relationship Id="rId64" Type="http://schemas.openxmlformats.org/officeDocument/2006/relationships/image" Target="../media/image63.png"/><Relationship Id="rId118" Type="http://schemas.openxmlformats.org/officeDocument/2006/relationships/image" Target="../media/image117.png"/><Relationship Id="rId139" Type="http://schemas.openxmlformats.org/officeDocument/2006/relationships/image" Target="../media/image138.svg"/><Relationship Id="rId85" Type="http://schemas.openxmlformats.org/officeDocument/2006/relationships/image" Target="../media/image84.svg"/><Relationship Id="rId150" Type="http://schemas.openxmlformats.org/officeDocument/2006/relationships/image" Target="../media/image149.pn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33" Type="http://schemas.openxmlformats.org/officeDocument/2006/relationships/image" Target="../media/image32.svg"/><Relationship Id="rId38" Type="http://schemas.openxmlformats.org/officeDocument/2006/relationships/image" Target="../media/image37.png"/><Relationship Id="rId59" Type="http://schemas.openxmlformats.org/officeDocument/2006/relationships/image" Target="../media/image58.svg"/><Relationship Id="rId103" Type="http://schemas.openxmlformats.org/officeDocument/2006/relationships/image" Target="../media/image102.svg"/><Relationship Id="rId108" Type="http://schemas.openxmlformats.org/officeDocument/2006/relationships/image" Target="../media/image107.png"/><Relationship Id="rId124" Type="http://schemas.openxmlformats.org/officeDocument/2006/relationships/image" Target="../media/image123.png"/><Relationship Id="rId129" Type="http://schemas.openxmlformats.org/officeDocument/2006/relationships/image" Target="../media/image128.svg"/><Relationship Id="rId54" Type="http://schemas.openxmlformats.org/officeDocument/2006/relationships/image" Target="../media/image53.png"/><Relationship Id="rId70" Type="http://schemas.openxmlformats.org/officeDocument/2006/relationships/image" Target="../media/image69.png"/><Relationship Id="rId75" Type="http://schemas.openxmlformats.org/officeDocument/2006/relationships/image" Target="../media/image74.svg"/><Relationship Id="rId91" Type="http://schemas.openxmlformats.org/officeDocument/2006/relationships/image" Target="../media/image90.svg"/><Relationship Id="rId96" Type="http://schemas.openxmlformats.org/officeDocument/2006/relationships/image" Target="../media/image95.png"/><Relationship Id="rId140" Type="http://schemas.openxmlformats.org/officeDocument/2006/relationships/image" Target="../media/image139.png"/><Relationship Id="rId145" Type="http://schemas.openxmlformats.org/officeDocument/2006/relationships/image" Target="../media/image144.svg"/><Relationship Id="rId161" Type="http://schemas.openxmlformats.org/officeDocument/2006/relationships/image" Target="../media/image160.svg"/><Relationship Id="rId166" Type="http://schemas.openxmlformats.org/officeDocument/2006/relationships/image" Target="../media/image16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23" Type="http://schemas.openxmlformats.org/officeDocument/2006/relationships/image" Target="../media/image22.svg"/><Relationship Id="rId28" Type="http://schemas.openxmlformats.org/officeDocument/2006/relationships/image" Target="../media/image27.png"/><Relationship Id="rId49" Type="http://schemas.openxmlformats.org/officeDocument/2006/relationships/image" Target="../media/image48.svg"/><Relationship Id="rId114" Type="http://schemas.openxmlformats.org/officeDocument/2006/relationships/image" Target="../media/image113.png"/><Relationship Id="rId119" Type="http://schemas.openxmlformats.org/officeDocument/2006/relationships/image" Target="../media/image118.svg"/><Relationship Id="rId44" Type="http://schemas.openxmlformats.org/officeDocument/2006/relationships/image" Target="../media/image43.png"/><Relationship Id="rId60" Type="http://schemas.openxmlformats.org/officeDocument/2006/relationships/image" Target="../media/image59.png"/><Relationship Id="rId65" Type="http://schemas.openxmlformats.org/officeDocument/2006/relationships/image" Target="../media/image64.svg"/><Relationship Id="rId81" Type="http://schemas.openxmlformats.org/officeDocument/2006/relationships/image" Target="../media/image80.svg"/><Relationship Id="rId86" Type="http://schemas.openxmlformats.org/officeDocument/2006/relationships/image" Target="../media/image85.png"/><Relationship Id="rId130" Type="http://schemas.openxmlformats.org/officeDocument/2006/relationships/image" Target="../media/image129.png"/><Relationship Id="rId135" Type="http://schemas.openxmlformats.org/officeDocument/2006/relationships/image" Target="../media/image134.svg"/><Relationship Id="rId151" Type="http://schemas.openxmlformats.org/officeDocument/2006/relationships/image" Target="../media/image150.svg"/><Relationship Id="rId156" Type="http://schemas.openxmlformats.org/officeDocument/2006/relationships/image" Target="../media/image155.png"/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39" Type="http://schemas.openxmlformats.org/officeDocument/2006/relationships/image" Target="../media/image38.svg"/><Relationship Id="rId109" Type="http://schemas.openxmlformats.org/officeDocument/2006/relationships/image" Target="../media/image108.svg"/><Relationship Id="rId34" Type="http://schemas.openxmlformats.org/officeDocument/2006/relationships/image" Target="../media/image33.png"/><Relationship Id="rId50" Type="http://schemas.openxmlformats.org/officeDocument/2006/relationships/image" Target="../media/image49.png"/><Relationship Id="rId55" Type="http://schemas.openxmlformats.org/officeDocument/2006/relationships/image" Target="../media/image54.svg"/><Relationship Id="rId76" Type="http://schemas.openxmlformats.org/officeDocument/2006/relationships/image" Target="../media/image75.png"/><Relationship Id="rId97" Type="http://schemas.openxmlformats.org/officeDocument/2006/relationships/image" Target="../media/image96.svg"/><Relationship Id="rId104" Type="http://schemas.openxmlformats.org/officeDocument/2006/relationships/image" Target="../media/image103.png"/><Relationship Id="rId120" Type="http://schemas.openxmlformats.org/officeDocument/2006/relationships/image" Target="../media/image119.png"/><Relationship Id="rId125" Type="http://schemas.openxmlformats.org/officeDocument/2006/relationships/image" Target="../media/image124.svg"/><Relationship Id="rId141" Type="http://schemas.openxmlformats.org/officeDocument/2006/relationships/image" Target="../media/image140.svg"/><Relationship Id="rId146" Type="http://schemas.openxmlformats.org/officeDocument/2006/relationships/image" Target="../media/image145.png"/><Relationship Id="rId167" Type="http://schemas.openxmlformats.org/officeDocument/2006/relationships/image" Target="../media/image166.svg"/><Relationship Id="rId7" Type="http://schemas.openxmlformats.org/officeDocument/2006/relationships/image" Target="../media/image6.svg"/><Relationship Id="rId71" Type="http://schemas.openxmlformats.org/officeDocument/2006/relationships/image" Target="../media/image70.svg"/><Relationship Id="rId92" Type="http://schemas.openxmlformats.org/officeDocument/2006/relationships/image" Target="../media/image91.png"/><Relationship Id="rId162" Type="http://schemas.openxmlformats.org/officeDocument/2006/relationships/image" Target="../media/image161.png"/><Relationship Id="rId2" Type="http://schemas.openxmlformats.org/officeDocument/2006/relationships/image" Target="../media/image1.png"/><Relationship Id="rId29" Type="http://schemas.openxmlformats.org/officeDocument/2006/relationships/image" Target="../media/image28.svg"/><Relationship Id="rId24" Type="http://schemas.openxmlformats.org/officeDocument/2006/relationships/image" Target="../media/image23.png"/><Relationship Id="rId40" Type="http://schemas.openxmlformats.org/officeDocument/2006/relationships/image" Target="../media/image39.png"/><Relationship Id="rId45" Type="http://schemas.openxmlformats.org/officeDocument/2006/relationships/image" Target="../media/image44.svg"/><Relationship Id="rId66" Type="http://schemas.openxmlformats.org/officeDocument/2006/relationships/image" Target="../media/image65.png"/><Relationship Id="rId87" Type="http://schemas.openxmlformats.org/officeDocument/2006/relationships/image" Target="../media/image86.svg"/><Relationship Id="rId110" Type="http://schemas.openxmlformats.org/officeDocument/2006/relationships/image" Target="../media/image109.png"/><Relationship Id="rId115" Type="http://schemas.openxmlformats.org/officeDocument/2006/relationships/image" Target="../media/image114.svg"/><Relationship Id="rId131" Type="http://schemas.openxmlformats.org/officeDocument/2006/relationships/image" Target="../media/image130.svg"/><Relationship Id="rId136" Type="http://schemas.openxmlformats.org/officeDocument/2006/relationships/image" Target="../media/image135.png"/><Relationship Id="rId157" Type="http://schemas.openxmlformats.org/officeDocument/2006/relationships/image" Target="../media/image156.svg"/><Relationship Id="rId61" Type="http://schemas.openxmlformats.org/officeDocument/2006/relationships/image" Target="../media/image60.svg"/><Relationship Id="rId82" Type="http://schemas.openxmlformats.org/officeDocument/2006/relationships/image" Target="../media/image81.png"/><Relationship Id="rId152" Type="http://schemas.openxmlformats.org/officeDocument/2006/relationships/image" Target="../media/image151.png"/><Relationship Id="rId19" Type="http://schemas.openxmlformats.org/officeDocument/2006/relationships/image" Target="../media/image18.svg"/><Relationship Id="rId14" Type="http://schemas.openxmlformats.org/officeDocument/2006/relationships/image" Target="../media/image13.png"/><Relationship Id="rId30" Type="http://schemas.openxmlformats.org/officeDocument/2006/relationships/image" Target="../media/image29.png"/><Relationship Id="rId35" Type="http://schemas.openxmlformats.org/officeDocument/2006/relationships/image" Target="../media/image34.svg"/><Relationship Id="rId56" Type="http://schemas.openxmlformats.org/officeDocument/2006/relationships/image" Target="../media/image55.png"/><Relationship Id="rId77" Type="http://schemas.openxmlformats.org/officeDocument/2006/relationships/image" Target="../media/image76.svg"/><Relationship Id="rId100" Type="http://schemas.openxmlformats.org/officeDocument/2006/relationships/image" Target="../media/image99.png"/><Relationship Id="rId105" Type="http://schemas.openxmlformats.org/officeDocument/2006/relationships/image" Target="../media/image104.svg"/><Relationship Id="rId126" Type="http://schemas.openxmlformats.org/officeDocument/2006/relationships/image" Target="../media/image125.png"/><Relationship Id="rId147" Type="http://schemas.openxmlformats.org/officeDocument/2006/relationships/image" Target="../media/image146.svg"/><Relationship Id="rId8" Type="http://schemas.openxmlformats.org/officeDocument/2006/relationships/image" Target="../media/image7.png"/><Relationship Id="rId51" Type="http://schemas.openxmlformats.org/officeDocument/2006/relationships/image" Target="../media/image50.svg"/><Relationship Id="rId72" Type="http://schemas.openxmlformats.org/officeDocument/2006/relationships/image" Target="../media/image71.png"/><Relationship Id="rId93" Type="http://schemas.openxmlformats.org/officeDocument/2006/relationships/image" Target="../media/image92.svg"/><Relationship Id="rId98" Type="http://schemas.openxmlformats.org/officeDocument/2006/relationships/image" Target="../media/image97.png"/><Relationship Id="rId121" Type="http://schemas.openxmlformats.org/officeDocument/2006/relationships/image" Target="../media/image120.svg"/><Relationship Id="rId142" Type="http://schemas.openxmlformats.org/officeDocument/2006/relationships/image" Target="../media/image141.png"/><Relationship Id="rId163" Type="http://schemas.openxmlformats.org/officeDocument/2006/relationships/image" Target="../media/image162.svg"/><Relationship Id="rId3" Type="http://schemas.openxmlformats.org/officeDocument/2006/relationships/image" Target="../media/image2.svg"/><Relationship Id="rId25" Type="http://schemas.openxmlformats.org/officeDocument/2006/relationships/image" Target="../media/image24.svg"/><Relationship Id="rId46" Type="http://schemas.openxmlformats.org/officeDocument/2006/relationships/image" Target="../media/image45.png"/><Relationship Id="rId67" Type="http://schemas.openxmlformats.org/officeDocument/2006/relationships/image" Target="../media/image66.svg"/><Relationship Id="rId116" Type="http://schemas.openxmlformats.org/officeDocument/2006/relationships/image" Target="../media/image115.png"/><Relationship Id="rId137" Type="http://schemas.openxmlformats.org/officeDocument/2006/relationships/image" Target="../media/image136.svg"/><Relationship Id="rId158" Type="http://schemas.openxmlformats.org/officeDocument/2006/relationships/image" Target="../media/image157.png"/><Relationship Id="rId20" Type="http://schemas.openxmlformats.org/officeDocument/2006/relationships/image" Target="../media/image19.png"/><Relationship Id="rId41" Type="http://schemas.openxmlformats.org/officeDocument/2006/relationships/image" Target="../media/image40.svg"/><Relationship Id="rId62" Type="http://schemas.openxmlformats.org/officeDocument/2006/relationships/image" Target="../media/image61.png"/><Relationship Id="rId83" Type="http://schemas.openxmlformats.org/officeDocument/2006/relationships/image" Target="../media/image82.svg"/><Relationship Id="rId88" Type="http://schemas.openxmlformats.org/officeDocument/2006/relationships/image" Target="../media/image87.png"/><Relationship Id="rId111" Type="http://schemas.openxmlformats.org/officeDocument/2006/relationships/image" Target="../media/image110.svg"/><Relationship Id="rId132" Type="http://schemas.openxmlformats.org/officeDocument/2006/relationships/image" Target="../media/image131.png"/><Relationship Id="rId153" Type="http://schemas.openxmlformats.org/officeDocument/2006/relationships/image" Target="../media/image152.svg"/><Relationship Id="rId15" Type="http://schemas.openxmlformats.org/officeDocument/2006/relationships/image" Target="../media/image14.svg"/><Relationship Id="rId36" Type="http://schemas.openxmlformats.org/officeDocument/2006/relationships/image" Target="../media/image35.png"/><Relationship Id="rId57" Type="http://schemas.openxmlformats.org/officeDocument/2006/relationships/image" Target="../media/image56.svg"/><Relationship Id="rId106" Type="http://schemas.openxmlformats.org/officeDocument/2006/relationships/image" Target="../media/image105.png"/><Relationship Id="rId127" Type="http://schemas.openxmlformats.org/officeDocument/2006/relationships/image" Target="../media/image126.svg"/><Relationship Id="rId10" Type="http://schemas.openxmlformats.org/officeDocument/2006/relationships/image" Target="../media/image9.png"/><Relationship Id="rId31" Type="http://schemas.openxmlformats.org/officeDocument/2006/relationships/image" Target="../media/image30.svg"/><Relationship Id="rId52" Type="http://schemas.openxmlformats.org/officeDocument/2006/relationships/image" Target="../media/image51.png"/><Relationship Id="rId73" Type="http://schemas.openxmlformats.org/officeDocument/2006/relationships/image" Target="../media/image72.svg"/><Relationship Id="rId78" Type="http://schemas.openxmlformats.org/officeDocument/2006/relationships/image" Target="../media/image77.png"/><Relationship Id="rId94" Type="http://schemas.openxmlformats.org/officeDocument/2006/relationships/image" Target="../media/image93.png"/><Relationship Id="rId99" Type="http://schemas.openxmlformats.org/officeDocument/2006/relationships/image" Target="../media/image98.svg"/><Relationship Id="rId101" Type="http://schemas.openxmlformats.org/officeDocument/2006/relationships/image" Target="../media/image100.svg"/><Relationship Id="rId122" Type="http://schemas.openxmlformats.org/officeDocument/2006/relationships/image" Target="../media/image121.png"/><Relationship Id="rId143" Type="http://schemas.openxmlformats.org/officeDocument/2006/relationships/image" Target="../media/image142.svg"/><Relationship Id="rId148" Type="http://schemas.openxmlformats.org/officeDocument/2006/relationships/image" Target="../media/image147.png"/><Relationship Id="rId164" Type="http://schemas.openxmlformats.org/officeDocument/2006/relationships/image" Target="../media/image163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26" Type="http://schemas.openxmlformats.org/officeDocument/2006/relationships/image" Target="../media/image25.png"/><Relationship Id="rId47" Type="http://schemas.openxmlformats.org/officeDocument/2006/relationships/image" Target="../media/image46.svg"/><Relationship Id="rId68" Type="http://schemas.openxmlformats.org/officeDocument/2006/relationships/image" Target="../media/image67.png"/><Relationship Id="rId89" Type="http://schemas.openxmlformats.org/officeDocument/2006/relationships/image" Target="../media/image88.svg"/><Relationship Id="rId112" Type="http://schemas.openxmlformats.org/officeDocument/2006/relationships/image" Target="../media/image111.png"/><Relationship Id="rId133" Type="http://schemas.openxmlformats.org/officeDocument/2006/relationships/image" Target="../media/image132.svg"/><Relationship Id="rId154" Type="http://schemas.openxmlformats.org/officeDocument/2006/relationships/image" Target="../media/image153.png"/><Relationship Id="rId16" Type="http://schemas.openxmlformats.org/officeDocument/2006/relationships/image" Target="../media/image15.png"/><Relationship Id="rId37" Type="http://schemas.openxmlformats.org/officeDocument/2006/relationships/image" Target="../media/image36.svg"/><Relationship Id="rId58" Type="http://schemas.openxmlformats.org/officeDocument/2006/relationships/image" Target="../media/image57.png"/><Relationship Id="rId79" Type="http://schemas.openxmlformats.org/officeDocument/2006/relationships/image" Target="../media/image78.svg"/><Relationship Id="rId102" Type="http://schemas.openxmlformats.org/officeDocument/2006/relationships/image" Target="../media/image101.png"/><Relationship Id="rId123" Type="http://schemas.openxmlformats.org/officeDocument/2006/relationships/image" Target="../media/image122.svg"/><Relationship Id="rId144" Type="http://schemas.openxmlformats.org/officeDocument/2006/relationships/image" Target="../media/image143.png"/><Relationship Id="rId90" Type="http://schemas.openxmlformats.org/officeDocument/2006/relationships/image" Target="../media/image89.png"/><Relationship Id="rId165" Type="http://schemas.openxmlformats.org/officeDocument/2006/relationships/image" Target="../media/image164.svg"/><Relationship Id="rId27" Type="http://schemas.openxmlformats.org/officeDocument/2006/relationships/image" Target="../media/image26.svg"/><Relationship Id="rId48" Type="http://schemas.openxmlformats.org/officeDocument/2006/relationships/image" Target="../media/image47.png"/><Relationship Id="rId69" Type="http://schemas.openxmlformats.org/officeDocument/2006/relationships/image" Target="../media/image68.svg"/><Relationship Id="rId113" Type="http://schemas.openxmlformats.org/officeDocument/2006/relationships/image" Target="../media/image112.svg"/><Relationship Id="rId134" Type="http://schemas.openxmlformats.org/officeDocument/2006/relationships/image" Target="../media/image133.png"/><Relationship Id="rId80" Type="http://schemas.openxmlformats.org/officeDocument/2006/relationships/image" Target="../media/image79.png"/><Relationship Id="rId155" Type="http://schemas.openxmlformats.org/officeDocument/2006/relationships/image" Target="../media/image154.sv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1.jpeg"/><Relationship Id="rId13" Type="http://schemas.openxmlformats.org/officeDocument/2006/relationships/image" Target="../media/image176.jpeg"/><Relationship Id="rId3" Type="http://schemas.openxmlformats.org/officeDocument/2006/relationships/hyperlink" Target="https://pixabay.com/de/service/license/" TargetMode="External"/><Relationship Id="rId7" Type="http://schemas.openxmlformats.org/officeDocument/2006/relationships/image" Target="../media/image170.jpeg"/><Relationship Id="rId12" Type="http://schemas.openxmlformats.org/officeDocument/2006/relationships/image" Target="../media/image175.jpeg"/><Relationship Id="rId17" Type="http://schemas.openxmlformats.org/officeDocument/2006/relationships/image" Target="../media/image180.jpeg"/><Relationship Id="rId2" Type="http://schemas.openxmlformats.org/officeDocument/2006/relationships/hyperlink" Target="https://pixabay.com/de/users/3dman_eu-1553824/" TargetMode="External"/><Relationship Id="rId16" Type="http://schemas.openxmlformats.org/officeDocument/2006/relationships/image" Target="../media/image17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9.png"/><Relationship Id="rId11" Type="http://schemas.openxmlformats.org/officeDocument/2006/relationships/image" Target="../media/image174.jpeg"/><Relationship Id="rId5" Type="http://schemas.openxmlformats.org/officeDocument/2006/relationships/image" Target="../media/image168.jpeg"/><Relationship Id="rId15" Type="http://schemas.openxmlformats.org/officeDocument/2006/relationships/image" Target="../media/image178.png"/><Relationship Id="rId10" Type="http://schemas.openxmlformats.org/officeDocument/2006/relationships/image" Target="../media/image173.jpeg"/><Relationship Id="rId4" Type="http://schemas.openxmlformats.org/officeDocument/2006/relationships/image" Target="../media/image167.jpeg"/><Relationship Id="rId9" Type="http://schemas.openxmlformats.org/officeDocument/2006/relationships/image" Target="../media/image172.jpeg"/><Relationship Id="rId14" Type="http://schemas.openxmlformats.org/officeDocument/2006/relationships/image" Target="../media/image17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5BAAA6-FD24-4D4B-BFC8-58168BEDD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Piktogramme in Office-Dateien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759F50F-A3B1-4226-ACC0-79E75587A78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DC1E638-3F78-4E0D-883A-B278700C48C0}" type="slidenum">
              <a:rPr lang="de-DE" smtClean="0"/>
              <a:pPr/>
              <a:t>1</a:t>
            </a:fld>
            <a:endParaRPr lang="de-DE" dirty="0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BD8EF48C-92EC-4E2E-93A7-8A175A958B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000" dirty="0"/>
              <a:t>Office 365 / 2019 ermöglicht das Einfügen von Piktogrammen. Großer Vorteil ist, dass diese beliebig ohne Qualitätsverluste in ihrer Größe und Farbe angepasst werden können. </a:t>
            </a:r>
          </a:p>
          <a:p>
            <a:r>
              <a:rPr lang="de-DE" sz="2000" dirty="0"/>
              <a:t>Die Anleitung zum Einfügen und Bearbeiten von Piktogrammen finden Sie hier:</a:t>
            </a:r>
          </a:p>
          <a:p>
            <a:pPr marL="0" indent="0">
              <a:buNone/>
            </a:pPr>
            <a:br>
              <a:rPr lang="de-DE" sz="2000" dirty="0"/>
            </a:br>
            <a:r>
              <a:rPr lang="de-DE" sz="2000" dirty="0">
                <a:hlinkClick r:id="rId2"/>
              </a:rPr>
              <a:t>https://support.office.com/de-de/article/einf%C3%BCgen-von-piktogrammen-in-microsoft-office-e2459f17-3996-4795-996e-b9a13486fa79</a:t>
            </a:r>
            <a:endParaRPr lang="de-DE" sz="2000" dirty="0"/>
          </a:p>
          <a:p>
            <a:endParaRPr lang="de-DE" sz="2000" dirty="0"/>
          </a:p>
          <a:p>
            <a:r>
              <a:rPr lang="de-DE" sz="2000" dirty="0"/>
              <a:t>Einige dieser Piktogramme (insb. diejenigen mit Büro-/Schulbezug) haben wir bereits auf der nächsten Folie für Sie herausgesucht – diese können Sie einfach kopieren und über die Formformatierung umfärben.</a:t>
            </a:r>
          </a:p>
          <a:p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4172274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7237DB-FEAF-4543-BF15-91DB1DD4C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399" y="259189"/>
            <a:ext cx="2223229" cy="616455"/>
          </a:xfrm>
        </p:spPr>
        <p:txBody>
          <a:bodyPr/>
          <a:lstStyle/>
          <a:p>
            <a:r>
              <a:rPr lang="de-DE" dirty="0"/>
              <a:t>Office-</a:t>
            </a:r>
            <a:br>
              <a:rPr lang="de-DE" dirty="0"/>
            </a:br>
            <a:r>
              <a:rPr lang="de-DE" dirty="0"/>
              <a:t>Piktogramme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E67E75F-4B7B-4DCC-AE05-72566C36935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DC1E638-3F78-4E0D-883A-B278700C48C0}" type="slidenum">
              <a:rPr lang="de-DE" smtClean="0"/>
              <a:pPr/>
              <a:t>2</a:t>
            </a:fld>
            <a:endParaRPr lang="de-DE" dirty="0"/>
          </a:p>
        </p:txBody>
      </p:sp>
      <p:pic>
        <p:nvPicPr>
          <p:cNvPr id="7" name="Grafik 6" descr="Balkendiagramm">
            <a:extLst>
              <a:ext uri="{FF2B5EF4-FFF2-40B4-BE49-F238E27FC236}">
                <a16:creationId xmlns:a16="http://schemas.microsoft.com/office/drawing/2014/main" id="{32F34A24-A63A-4CFD-A290-CD43068E71D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73323" y="336304"/>
            <a:ext cx="589712" cy="589712"/>
          </a:xfrm>
          <a:prstGeom prst="rect">
            <a:avLst/>
          </a:prstGeom>
        </p:spPr>
      </p:pic>
      <p:pic>
        <p:nvPicPr>
          <p:cNvPr id="9" name="Grafik 8" descr="Sanduhr">
            <a:extLst>
              <a:ext uri="{FF2B5EF4-FFF2-40B4-BE49-F238E27FC236}">
                <a16:creationId xmlns:a16="http://schemas.microsoft.com/office/drawing/2014/main" id="{013858D2-5E00-4053-80C8-6292CEC6187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989245" y="2954187"/>
            <a:ext cx="600000" cy="600000"/>
          </a:xfrm>
          <a:prstGeom prst="rect">
            <a:avLst/>
          </a:prstGeom>
        </p:spPr>
      </p:pic>
      <p:pic>
        <p:nvPicPr>
          <p:cNvPr id="11" name="Grafik 10" descr="Stoppuhr">
            <a:extLst>
              <a:ext uri="{FF2B5EF4-FFF2-40B4-BE49-F238E27FC236}">
                <a16:creationId xmlns:a16="http://schemas.microsoft.com/office/drawing/2014/main" id="{A3D3D379-4735-4A0E-9AC7-17F9C77EFEF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985087" y="2304436"/>
            <a:ext cx="600000" cy="600000"/>
          </a:xfrm>
          <a:prstGeom prst="rect">
            <a:avLst/>
          </a:prstGeom>
        </p:spPr>
      </p:pic>
      <p:pic>
        <p:nvPicPr>
          <p:cNvPr id="13" name="Grafik 12" descr="Einzelnes Zahnrad">
            <a:extLst>
              <a:ext uri="{FF2B5EF4-FFF2-40B4-BE49-F238E27FC236}">
                <a16:creationId xmlns:a16="http://schemas.microsoft.com/office/drawing/2014/main" id="{53FD85C8-D9C9-410B-9950-5409ADDF4555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119237" y="1683880"/>
            <a:ext cx="600000" cy="600000"/>
          </a:xfrm>
          <a:prstGeom prst="rect">
            <a:avLst/>
          </a:prstGeom>
        </p:spPr>
      </p:pic>
      <p:pic>
        <p:nvPicPr>
          <p:cNvPr id="15" name="Grafik 14" descr="Zahnräder">
            <a:extLst>
              <a:ext uri="{FF2B5EF4-FFF2-40B4-BE49-F238E27FC236}">
                <a16:creationId xmlns:a16="http://schemas.microsoft.com/office/drawing/2014/main" id="{E272D927-62DC-4B9D-A6B6-E2F5B6599B82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029850" y="1006706"/>
            <a:ext cx="600000" cy="600000"/>
          </a:xfrm>
          <a:prstGeom prst="rect">
            <a:avLst/>
          </a:prstGeom>
        </p:spPr>
      </p:pic>
      <p:pic>
        <p:nvPicPr>
          <p:cNvPr id="17" name="Grafik 16" descr="Messgerät">
            <a:extLst>
              <a:ext uri="{FF2B5EF4-FFF2-40B4-BE49-F238E27FC236}">
                <a16:creationId xmlns:a16="http://schemas.microsoft.com/office/drawing/2014/main" id="{397EB2F9-2637-4683-AE4C-05BD3BA50B3B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997010" y="5633109"/>
            <a:ext cx="600000" cy="600000"/>
          </a:xfrm>
          <a:prstGeom prst="rect">
            <a:avLst/>
          </a:prstGeom>
        </p:spPr>
      </p:pic>
      <p:pic>
        <p:nvPicPr>
          <p:cNvPr id="19" name="Grafik 18" descr="Venn-Diagramm">
            <a:extLst>
              <a:ext uri="{FF2B5EF4-FFF2-40B4-BE49-F238E27FC236}">
                <a16:creationId xmlns:a16="http://schemas.microsoft.com/office/drawing/2014/main" id="{686CC107-0598-4A19-8BA5-D1AC53A7A8BE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989245" y="5005782"/>
            <a:ext cx="600000" cy="600000"/>
          </a:xfrm>
          <a:prstGeom prst="rect">
            <a:avLst/>
          </a:prstGeom>
        </p:spPr>
      </p:pic>
      <p:pic>
        <p:nvPicPr>
          <p:cNvPr id="21" name="Grafik 20" descr="Präsentation mit Kreisdiagramm">
            <a:extLst>
              <a:ext uri="{FF2B5EF4-FFF2-40B4-BE49-F238E27FC236}">
                <a16:creationId xmlns:a16="http://schemas.microsoft.com/office/drawing/2014/main" id="{4F157720-3D62-462C-A6B1-6C3A5C1F2148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2934177" y="5127660"/>
            <a:ext cx="600000" cy="600000"/>
          </a:xfrm>
          <a:prstGeom prst="rect">
            <a:avLst/>
          </a:prstGeom>
        </p:spPr>
      </p:pic>
      <p:pic>
        <p:nvPicPr>
          <p:cNvPr id="23" name="Grafik 22" descr="Kopf mit Zahnrädern">
            <a:extLst>
              <a:ext uri="{FF2B5EF4-FFF2-40B4-BE49-F238E27FC236}">
                <a16:creationId xmlns:a16="http://schemas.microsoft.com/office/drawing/2014/main" id="{AFE60A63-892D-4149-B628-D883B8B475BF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2906820" y="4407384"/>
            <a:ext cx="600000" cy="600000"/>
          </a:xfrm>
          <a:prstGeom prst="rect">
            <a:avLst/>
          </a:prstGeom>
        </p:spPr>
      </p:pic>
      <p:pic>
        <p:nvPicPr>
          <p:cNvPr id="25" name="Grafik 24" descr="Glühlampe">
            <a:extLst>
              <a:ext uri="{FF2B5EF4-FFF2-40B4-BE49-F238E27FC236}">
                <a16:creationId xmlns:a16="http://schemas.microsoft.com/office/drawing/2014/main" id="{B38C1D02-598D-467C-BA73-03F4A826D035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2912001" y="3672723"/>
            <a:ext cx="600000" cy="600000"/>
          </a:xfrm>
          <a:prstGeom prst="rect">
            <a:avLst/>
          </a:prstGeom>
        </p:spPr>
      </p:pic>
      <p:pic>
        <p:nvPicPr>
          <p:cNvPr id="27" name="Grafik 26" descr="Lupe">
            <a:extLst>
              <a:ext uri="{FF2B5EF4-FFF2-40B4-BE49-F238E27FC236}">
                <a16:creationId xmlns:a16="http://schemas.microsoft.com/office/drawing/2014/main" id="{753A5F83-F5B1-4548-A3CF-7295FD938F79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2902861" y="2952447"/>
            <a:ext cx="600000" cy="600000"/>
          </a:xfrm>
          <a:prstGeom prst="rect">
            <a:avLst/>
          </a:prstGeom>
        </p:spPr>
      </p:pic>
      <p:pic>
        <p:nvPicPr>
          <p:cNvPr id="29" name="Grafik 28" descr="Auge">
            <a:extLst>
              <a:ext uri="{FF2B5EF4-FFF2-40B4-BE49-F238E27FC236}">
                <a16:creationId xmlns:a16="http://schemas.microsoft.com/office/drawing/2014/main" id="{FBAA3A1E-47A0-4202-A74F-20F1F2915E01}"/>
              </a:ext>
            </a:extLst>
          </p:cNvPr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910873" y="2338062"/>
            <a:ext cx="600000" cy="600000"/>
          </a:xfrm>
          <a:prstGeom prst="rect">
            <a:avLst/>
          </a:prstGeom>
        </p:spPr>
      </p:pic>
      <p:pic>
        <p:nvPicPr>
          <p:cNvPr id="31" name="Grafik 30" descr="Filter">
            <a:extLst>
              <a:ext uri="{FF2B5EF4-FFF2-40B4-BE49-F238E27FC236}">
                <a16:creationId xmlns:a16="http://schemas.microsoft.com/office/drawing/2014/main" id="{BC2EAD78-8702-4FB1-A3CF-9D8BA2E67862}"/>
              </a:ext>
            </a:extLst>
          </p:cNvPr>
          <p:cNvPicPr>
            <a:picLocks noChangeAspect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2869771" y="1696056"/>
            <a:ext cx="600000" cy="600000"/>
          </a:xfrm>
          <a:prstGeom prst="rect">
            <a:avLst/>
          </a:prstGeom>
        </p:spPr>
      </p:pic>
      <p:pic>
        <p:nvPicPr>
          <p:cNvPr id="33" name="Grafik 32" descr="Geschlossenes Buch">
            <a:extLst>
              <a:ext uri="{FF2B5EF4-FFF2-40B4-BE49-F238E27FC236}">
                <a16:creationId xmlns:a16="http://schemas.microsoft.com/office/drawing/2014/main" id="{E32C82EF-0DE2-47CC-A888-1D8D6E671C14}"/>
              </a:ext>
            </a:extLst>
          </p:cNvPr>
          <p:cNvPicPr>
            <a:picLocks noChangeAspect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 flipH="1">
            <a:off x="5117605" y="2852639"/>
            <a:ext cx="600000" cy="600000"/>
          </a:xfrm>
          <a:prstGeom prst="rect">
            <a:avLst/>
          </a:prstGeom>
        </p:spPr>
      </p:pic>
      <p:pic>
        <p:nvPicPr>
          <p:cNvPr id="35" name="Grafik 34" descr="Bleistift">
            <a:extLst>
              <a:ext uri="{FF2B5EF4-FFF2-40B4-BE49-F238E27FC236}">
                <a16:creationId xmlns:a16="http://schemas.microsoft.com/office/drawing/2014/main" id="{B2250D5C-07F2-460A-AD41-D17A3A8627B0}"/>
              </a:ext>
            </a:extLst>
          </p:cNvPr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1"/>
              </a:ext>
            </a:extLst>
          </a:blip>
          <a:stretch>
            <a:fillRect/>
          </a:stretch>
        </p:blipFill>
        <p:spPr>
          <a:xfrm flipH="1">
            <a:off x="4276004" y="904221"/>
            <a:ext cx="600000" cy="600000"/>
          </a:xfrm>
          <a:prstGeom prst="rect">
            <a:avLst/>
          </a:prstGeom>
        </p:spPr>
      </p:pic>
      <p:pic>
        <p:nvPicPr>
          <p:cNvPr id="37" name="Grafik 36" descr="Abschlusshut">
            <a:extLst>
              <a:ext uri="{FF2B5EF4-FFF2-40B4-BE49-F238E27FC236}">
                <a16:creationId xmlns:a16="http://schemas.microsoft.com/office/drawing/2014/main" id="{9B7AFFB7-0D9D-4657-BFD6-DA5DE616170C}"/>
              </a:ext>
            </a:extLst>
          </p:cNvPr>
          <p:cNvPicPr>
            <a:picLocks noChangeAspect="1"/>
          </p:cNvPicPr>
          <p:nvPr/>
        </p:nvPicPr>
        <p:blipFill>
          <a:blip r:embed="rId3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 flipH="1">
            <a:off x="4155532" y="336304"/>
            <a:ext cx="600000" cy="600000"/>
          </a:xfrm>
          <a:prstGeom prst="rect">
            <a:avLst/>
          </a:prstGeom>
        </p:spPr>
      </p:pic>
      <p:pic>
        <p:nvPicPr>
          <p:cNvPr id="39" name="Grafik 38" descr="Diplomrolle">
            <a:extLst>
              <a:ext uri="{FF2B5EF4-FFF2-40B4-BE49-F238E27FC236}">
                <a16:creationId xmlns:a16="http://schemas.microsoft.com/office/drawing/2014/main" id="{4F0CB2AF-5A0E-4670-925B-F947823862EE}"/>
              </a:ext>
            </a:extLst>
          </p:cNvPr>
          <p:cNvPicPr>
            <a:picLocks noChangeAspect="1"/>
          </p:cNvPicPr>
          <p:nvPr/>
        </p:nvPicPr>
        <p:blipFill>
          <a:blip r:embed="rId3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5"/>
              </a:ext>
            </a:extLst>
          </a:blip>
          <a:stretch>
            <a:fillRect/>
          </a:stretch>
        </p:blipFill>
        <p:spPr>
          <a:xfrm flipH="1">
            <a:off x="1937166" y="3589809"/>
            <a:ext cx="600000" cy="600000"/>
          </a:xfrm>
          <a:prstGeom prst="rect">
            <a:avLst/>
          </a:prstGeom>
        </p:spPr>
      </p:pic>
      <p:pic>
        <p:nvPicPr>
          <p:cNvPr id="41" name="Grafik 40" descr="Band">
            <a:extLst>
              <a:ext uri="{FF2B5EF4-FFF2-40B4-BE49-F238E27FC236}">
                <a16:creationId xmlns:a16="http://schemas.microsoft.com/office/drawing/2014/main" id="{4C70836A-CCE4-49CA-B947-E2F6DE36527A}"/>
              </a:ext>
            </a:extLst>
          </p:cNvPr>
          <p:cNvPicPr>
            <a:picLocks noChangeAspect="1"/>
          </p:cNvPicPr>
          <p:nvPr/>
        </p:nvPicPr>
        <p:blipFill>
          <a:blip r:embed="rId3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7"/>
              </a:ext>
            </a:extLst>
          </a:blip>
          <a:stretch>
            <a:fillRect/>
          </a:stretch>
        </p:blipFill>
        <p:spPr>
          <a:xfrm flipH="1">
            <a:off x="5093540" y="5543440"/>
            <a:ext cx="600000" cy="600000"/>
          </a:xfrm>
          <a:prstGeom prst="rect">
            <a:avLst/>
          </a:prstGeom>
        </p:spPr>
      </p:pic>
      <p:pic>
        <p:nvPicPr>
          <p:cNvPr id="43" name="Grafik 42" descr="Prost">
            <a:extLst>
              <a:ext uri="{FF2B5EF4-FFF2-40B4-BE49-F238E27FC236}">
                <a16:creationId xmlns:a16="http://schemas.microsoft.com/office/drawing/2014/main" id="{BA374E56-12CA-43AD-9557-BCE72A88B093}"/>
              </a:ext>
            </a:extLst>
          </p:cNvPr>
          <p:cNvPicPr>
            <a:picLocks noChangeAspect="1"/>
          </p:cNvPicPr>
          <p:nvPr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9"/>
              </a:ext>
            </a:extLst>
          </a:blip>
          <a:stretch>
            <a:fillRect/>
          </a:stretch>
        </p:blipFill>
        <p:spPr>
          <a:xfrm flipH="1">
            <a:off x="5075041" y="4856913"/>
            <a:ext cx="600000" cy="600000"/>
          </a:xfrm>
          <a:prstGeom prst="rect">
            <a:avLst/>
          </a:prstGeom>
        </p:spPr>
      </p:pic>
      <p:pic>
        <p:nvPicPr>
          <p:cNvPr id="45" name="Grafik 44" descr="Büroklammer">
            <a:extLst>
              <a:ext uri="{FF2B5EF4-FFF2-40B4-BE49-F238E27FC236}">
                <a16:creationId xmlns:a16="http://schemas.microsoft.com/office/drawing/2014/main" id="{5468DA13-B16E-4818-9FAC-BA7851A81F91}"/>
              </a:ext>
            </a:extLst>
          </p:cNvPr>
          <p:cNvPicPr>
            <a:picLocks noChangeAspect="1"/>
          </p:cNvPicPr>
          <p:nvPr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1"/>
              </a:ext>
            </a:extLst>
          </a:blip>
          <a:stretch>
            <a:fillRect/>
          </a:stretch>
        </p:blipFill>
        <p:spPr>
          <a:xfrm flipH="1">
            <a:off x="5080222" y="4195039"/>
            <a:ext cx="600000" cy="600000"/>
          </a:xfrm>
          <a:prstGeom prst="rect">
            <a:avLst/>
          </a:prstGeom>
        </p:spPr>
      </p:pic>
      <p:pic>
        <p:nvPicPr>
          <p:cNvPr id="47" name="Grafik 46" descr="Dokument">
            <a:extLst>
              <a:ext uri="{FF2B5EF4-FFF2-40B4-BE49-F238E27FC236}">
                <a16:creationId xmlns:a16="http://schemas.microsoft.com/office/drawing/2014/main" id="{59ABB076-2D89-480D-BDF9-17E2133C0AD8}"/>
              </a:ext>
            </a:extLst>
          </p:cNvPr>
          <p:cNvPicPr>
            <a:picLocks noChangeAspect="1"/>
          </p:cNvPicPr>
          <p:nvPr/>
        </p:nvPicPr>
        <p:blipFill>
          <a:blip r:embed="rId4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3"/>
              </a:ext>
            </a:extLst>
          </a:blip>
          <a:stretch>
            <a:fillRect/>
          </a:stretch>
        </p:blipFill>
        <p:spPr>
          <a:xfrm flipH="1">
            <a:off x="5053781" y="3523839"/>
            <a:ext cx="600000" cy="600000"/>
          </a:xfrm>
          <a:prstGeom prst="rect">
            <a:avLst/>
          </a:prstGeom>
        </p:spPr>
      </p:pic>
      <p:pic>
        <p:nvPicPr>
          <p:cNvPr id="49" name="Grafik 48" descr="Mitarbeiterausweis">
            <a:extLst>
              <a:ext uri="{FF2B5EF4-FFF2-40B4-BE49-F238E27FC236}">
                <a16:creationId xmlns:a16="http://schemas.microsoft.com/office/drawing/2014/main" id="{509A73F4-D2F2-4FD8-BDBF-2F2F599C0A40}"/>
              </a:ext>
            </a:extLst>
          </p:cNvPr>
          <p:cNvPicPr>
            <a:picLocks noChangeAspect="1"/>
          </p:cNvPicPr>
          <p:nvPr/>
        </p:nvPicPr>
        <p:blipFill>
          <a:blip r:embed="rId4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5"/>
              </a:ext>
            </a:extLst>
          </a:blip>
          <a:stretch>
            <a:fillRect/>
          </a:stretch>
        </p:blipFill>
        <p:spPr>
          <a:xfrm flipH="1">
            <a:off x="5102743" y="2130085"/>
            <a:ext cx="600000" cy="600000"/>
          </a:xfrm>
          <a:prstGeom prst="rect">
            <a:avLst/>
          </a:prstGeom>
        </p:spPr>
      </p:pic>
      <p:pic>
        <p:nvPicPr>
          <p:cNvPr id="51" name="Grafik 50" descr="Geöffneter Ordner">
            <a:extLst>
              <a:ext uri="{FF2B5EF4-FFF2-40B4-BE49-F238E27FC236}">
                <a16:creationId xmlns:a16="http://schemas.microsoft.com/office/drawing/2014/main" id="{E28CA953-A039-4AEC-AC35-2204FF6F56BB}"/>
              </a:ext>
            </a:extLst>
          </p:cNvPr>
          <p:cNvPicPr>
            <a:picLocks noChangeAspect="1"/>
          </p:cNvPicPr>
          <p:nvPr/>
        </p:nvPicPr>
        <p:blipFill>
          <a:blip r:embed="rId4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7"/>
              </a:ext>
            </a:extLst>
          </a:blip>
          <a:stretch>
            <a:fillRect/>
          </a:stretch>
        </p:blipFill>
        <p:spPr>
          <a:xfrm flipH="1">
            <a:off x="5086587" y="1509589"/>
            <a:ext cx="600000" cy="600000"/>
          </a:xfrm>
          <a:prstGeom prst="rect">
            <a:avLst/>
          </a:prstGeom>
        </p:spPr>
      </p:pic>
      <p:pic>
        <p:nvPicPr>
          <p:cNvPr id="53" name="Grafik 52" descr="Besprechung">
            <a:extLst>
              <a:ext uri="{FF2B5EF4-FFF2-40B4-BE49-F238E27FC236}">
                <a16:creationId xmlns:a16="http://schemas.microsoft.com/office/drawing/2014/main" id="{ADCF432C-2469-42AC-90CD-75427C684216}"/>
              </a:ext>
            </a:extLst>
          </p:cNvPr>
          <p:cNvPicPr>
            <a:picLocks noChangeAspect="1"/>
          </p:cNvPicPr>
          <p:nvPr/>
        </p:nvPicPr>
        <p:blipFill>
          <a:blip r:embed="rId4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9"/>
              </a:ext>
            </a:extLst>
          </a:blip>
          <a:stretch>
            <a:fillRect/>
          </a:stretch>
        </p:blipFill>
        <p:spPr>
          <a:xfrm flipH="1">
            <a:off x="5101684" y="887977"/>
            <a:ext cx="600000" cy="600000"/>
          </a:xfrm>
          <a:prstGeom prst="rect">
            <a:avLst/>
          </a:prstGeom>
        </p:spPr>
      </p:pic>
      <p:pic>
        <p:nvPicPr>
          <p:cNvPr id="55" name="Grafik 54" descr="Kundenbewertung">
            <a:extLst>
              <a:ext uri="{FF2B5EF4-FFF2-40B4-BE49-F238E27FC236}">
                <a16:creationId xmlns:a16="http://schemas.microsoft.com/office/drawing/2014/main" id="{0A7222BB-F16F-437E-AFEA-2D00060473CA}"/>
              </a:ext>
            </a:extLst>
          </p:cNvPr>
          <p:cNvPicPr>
            <a:picLocks noChangeAspect="1"/>
          </p:cNvPicPr>
          <p:nvPr/>
        </p:nvPicPr>
        <p:blipFill>
          <a:blip r:embed="rId5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1"/>
              </a:ext>
            </a:extLst>
          </a:blip>
          <a:stretch>
            <a:fillRect/>
          </a:stretch>
        </p:blipFill>
        <p:spPr>
          <a:xfrm flipH="1">
            <a:off x="2051767" y="4397918"/>
            <a:ext cx="600000" cy="600000"/>
          </a:xfrm>
          <a:prstGeom prst="rect">
            <a:avLst/>
          </a:prstGeom>
        </p:spPr>
      </p:pic>
      <p:pic>
        <p:nvPicPr>
          <p:cNvPr id="57" name="Grafik 56" descr="Gruppenbrainstorming">
            <a:extLst>
              <a:ext uri="{FF2B5EF4-FFF2-40B4-BE49-F238E27FC236}">
                <a16:creationId xmlns:a16="http://schemas.microsoft.com/office/drawing/2014/main" id="{F2356954-3B46-494E-A49E-C34BF30DC11B}"/>
              </a:ext>
            </a:extLst>
          </p:cNvPr>
          <p:cNvPicPr>
            <a:picLocks noChangeAspect="1"/>
          </p:cNvPicPr>
          <p:nvPr/>
        </p:nvPicPr>
        <p:blipFill>
          <a:blip r:embed="rId5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3"/>
              </a:ext>
            </a:extLst>
          </a:blip>
          <a:stretch>
            <a:fillRect/>
          </a:stretch>
        </p:blipFill>
        <p:spPr>
          <a:xfrm flipH="1">
            <a:off x="6351156" y="5183613"/>
            <a:ext cx="600000" cy="600000"/>
          </a:xfrm>
          <a:prstGeom prst="rect">
            <a:avLst/>
          </a:prstGeom>
        </p:spPr>
      </p:pic>
      <p:pic>
        <p:nvPicPr>
          <p:cNvPr id="59" name="Grafik 58" descr="Fragen">
            <a:extLst>
              <a:ext uri="{FF2B5EF4-FFF2-40B4-BE49-F238E27FC236}">
                <a16:creationId xmlns:a16="http://schemas.microsoft.com/office/drawing/2014/main" id="{1464952F-650E-4942-BDAB-EF3083472D39}"/>
              </a:ext>
            </a:extLst>
          </p:cNvPr>
          <p:cNvPicPr>
            <a:picLocks noChangeAspect="1"/>
          </p:cNvPicPr>
          <p:nvPr/>
        </p:nvPicPr>
        <p:blipFill>
          <a:blip r:embed="rId5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5"/>
              </a:ext>
            </a:extLst>
          </a:blip>
          <a:stretch>
            <a:fillRect/>
          </a:stretch>
        </p:blipFill>
        <p:spPr>
          <a:xfrm>
            <a:off x="6306084" y="4590133"/>
            <a:ext cx="646606" cy="600000"/>
          </a:xfrm>
          <a:prstGeom prst="rect">
            <a:avLst/>
          </a:prstGeom>
        </p:spPr>
      </p:pic>
      <p:pic>
        <p:nvPicPr>
          <p:cNvPr id="61" name="Grafik 60" descr="Hierarchie">
            <a:extLst>
              <a:ext uri="{FF2B5EF4-FFF2-40B4-BE49-F238E27FC236}">
                <a16:creationId xmlns:a16="http://schemas.microsoft.com/office/drawing/2014/main" id="{19F08C47-9D34-4D18-8D47-F924F9056059}"/>
              </a:ext>
            </a:extLst>
          </p:cNvPr>
          <p:cNvPicPr>
            <a:picLocks noChangeAspect="1"/>
          </p:cNvPicPr>
          <p:nvPr/>
        </p:nvPicPr>
        <p:blipFill>
          <a:blip r:embed="rId5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7"/>
              </a:ext>
            </a:extLst>
          </a:blip>
          <a:stretch>
            <a:fillRect/>
          </a:stretch>
        </p:blipFill>
        <p:spPr>
          <a:xfrm flipH="1">
            <a:off x="6338531" y="3928587"/>
            <a:ext cx="600000" cy="600000"/>
          </a:xfrm>
          <a:prstGeom prst="rect">
            <a:avLst/>
          </a:prstGeom>
        </p:spPr>
      </p:pic>
      <p:pic>
        <p:nvPicPr>
          <p:cNvPr id="63" name="Grafik 62" descr="Präsentation mit Checkliste RNL">
            <a:extLst>
              <a:ext uri="{FF2B5EF4-FFF2-40B4-BE49-F238E27FC236}">
                <a16:creationId xmlns:a16="http://schemas.microsoft.com/office/drawing/2014/main" id="{B1D85082-1563-4F8B-8A1C-BCDA384DF3E6}"/>
              </a:ext>
            </a:extLst>
          </p:cNvPr>
          <p:cNvPicPr>
            <a:picLocks noChangeAspect="1"/>
          </p:cNvPicPr>
          <p:nvPr/>
        </p:nvPicPr>
        <p:blipFill>
          <a:blip r:embed="rId5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9"/>
              </a:ext>
            </a:extLst>
          </a:blip>
          <a:stretch>
            <a:fillRect/>
          </a:stretch>
        </p:blipFill>
        <p:spPr>
          <a:xfrm>
            <a:off x="6319112" y="3356552"/>
            <a:ext cx="580644" cy="600000"/>
          </a:xfrm>
          <a:prstGeom prst="rect">
            <a:avLst/>
          </a:prstGeom>
        </p:spPr>
      </p:pic>
      <p:pic>
        <p:nvPicPr>
          <p:cNvPr id="65" name="Grafik 64" descr="Präsentation mit Organigramm">
            <a:extLst>
              <a:ext uri="{FF2B5EF4-FFF2-40B4-BE49-F238E27FC236}">
                <a16:creationId xmlns:a16="http://schemas.microsoft.com/office/drawing/2014/main" id="{45B66312-2040-4E3F-BEE1-29D8285C4C6D}"/>
              </a:ext>
            </a:extLst>
          </p:cNvPr>
          <p:cNvPicPr>
            <a:picLocks noChangeAspect="1"/>
          </p:cNvPicPr>
          <p:nvPr/>
        </p:nvPicPr>
        <p:blipFill>
          <a:blip r:embed="rId6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1"/>
              </a:ext>
            </a:extLst>
          </a:blip>
          <a:stretch>
            <a:fillRect/>
          </a:stretch>
        </p:blipFill>
        <p:spPr>
          <a:xfrm flipH="1">
            <a:off x="6299756" y="2786151"/>
            <a:ext cx="600000" cy="600000"/>
          </a:xfrm>
          <a:prstGeom prst="rect">
            <a:avLst/>
          </a:prstGeom>
        </p:spPr>
      </p:pic>
      <p:pic>
        <p:nvPicPr>
          <p:cNvPr id="67" name="Grafik 66" descr="Präsentation mit Medien">
            <a:extLst>
              <a:ext uri="{FF2B5EF4-FFF2-40B4-BE49-F238E27FC236}">
                <a16:creationId xmlns:a16="http://schemas.microsoft.com/office/drawing/2014/main" id="{5CB44B09-5C4D-4ADA-9553-B5C177DCFBC4}"/>
              </a:ext>
            </a:extLst>
          </p:cNvPr>
          <p:cNvPicPr>
            <a:picLocks noChangeAspect="1"/>
          </p:cNvPicPr>
          <p:nvPr/>
        </p:nvPicPr>
        <p:blipFill>
          <a:blip r:embed="rId6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3"/>
              </a:ext>
            </a:extLst>
          </a:blip>
          <a:stretch>
            <a:fillRect/>
          </a:stretch>
        </p:blipFill>
        <p:spPr>
          <a:xfrm flipH="1">
            <a:off x="6352716" y="2131167"/>
            <a:ext cx="600000" cy="600000"/>
          </a:xfrm>
          <a:prstGeom prst="rect">
            <a:avLst/>
          </a:prstGeom>
        </p:spPr>
      </p:pic>
      <p:pic>
        <p:nvPicPr>
          <p:cNvPr id="69" name="Grafik 68" descr="Sprache">
            <a:extLst>
              <a:ext uri="{FF2B5EF4-FFF2-40B4-BE49-F238E27FC236}">
                <a16:creationId xmlns:a16="http://schemas.microsoft.com/office/drawing/2014/main" id="{B8BAC5F3-40EC-4A5F-B20E-38E28EC68C85}"/>
              </a:ext>
            </a:extLst>
          </p:cNvPr>
          <p:cNvPicPr>
            <a:picLocks noChangeAspect="1"/>
          </p:cNvPicPr>
          <p:nvPr/>
        </p:nvPicPr>
        <p:blipFill>
          <a:blip r:embed="rId6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5"/>
              </a:ext>
            </a:extLst>
          </a:blip>
          <a:stretch>
            <a:fillRect/>
          </a:stretch>
        </p:blipFill>
        <p:spPr>
          <a:xfrm flipH="1">
            <a:off x="6385671" y="1508150"/>
            <a:ext cx="600000" cy="600000"/>
          </a:xfrm>
          <a:prstGeom prst="rect">
            <a:avLst/>
          </a:prstGeom>
        </p:spPr>
      </p:pic>
      <p:pic>
        <p:nvPicPr>
          <p:cNvPr id="71" name="Grafik 70" descr="Chat RNL">
            <a:extLst>
              <a:ext uri="{FF2B5EF4-FFF2-40B4-BE49-F238E27FC236}">
                <a16:creationId xmlns:a16="http://schemas.microsoft.com/office/drawing/2014/main" id="{9EFB8A14-0A60-4798-BE9C-6CF798987F6B}"/>
              </a:ext>
            </a:extLst>
          </p:cNvPr>
          <p:cNvPicPr>
            <a:picLocks noChangeAspect="1"/>
          </p:cNvPicPr>
          <p:nvPr/>
        </p:nvPicPr>
        <p:blipFill>
          <a:blip r:embed="rId6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7"/>
              </a:ext>
            </a:extLst>
          </a:blip>
          <a:stretch>
            <a:fillRect/>
          </a:stretch>
        </p:blipFill>
        <p:spPr>
          <a:xfrm flipH="1">
            <a:off x="6408115" y="836837"/>
            <a:ext cx="600000" cy="600000"/>
          </a:xfrm>
          <a:prstGeom prst="rect">
            <a:avLst/>
          </a:prstGeom>
        </p:spPr>
      </p:pic>
      <p:pic>
        <p:nvPicPr>
          <p:cNvPr id="73" name="Grafik 72" descr="Chat">
            <a:extLst>
              <a:ext uri="{FF2B5EF4-FFF2-40B4-BE49-F238E27FC236}">
                <a16:creationId xmlns:a16="http://schemas.microsoft.com/office/drawing/2014/main" id="{7DDEDEAC-9429-4C01-81B4-57E1DFDD79F4}"/>
              </a:ext>
            </a:extLst>
          </p:cNvPr>
          <p:cNvPicPr>
            <a:picLocks noChangeAspect="1"/>
          </p:cNvPicPr>
          <p:nvPr/>
        </p:nvPicPr>
        <p:blipFill>
          <a:blip r:embed="rId6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9"/>
              </a:ext>
            </a:extLst>
          </a:blip>
          <a:stretch>
            <a:fillRect/>
          </a:stretch>
        </p:blipFill>
        <p:spPr>
          <a:xfrm flipH="1">
            <a:off x="6333218" y="239338"/>
            <a:ext cx="600000" cy="600000"/>
          </a:xfrm>
          <a:prstGeom prst="rect">
            <a:avLst/>
          </a:prstGeom>
        </p:spPr>
      </p:pic>
      <p:pic>
        <p:nvPicPr>
          <p:cNvPr id="75" name="Grafik 74" descr="Umschlag">
            <a:extLst>
              <a:ext uri="{FF2B5EF4-FFF2-40B4-BE49-F238E27FC236}">
                <a16:creationId xmlns:a16="http://schemas.microsoft.com/office/drawing/2014/main" id="{7B2825F1-FAB5-495D-A14E-9898E520113F}"/>
              </a:ext>
            </a:extLst>
          </p:cNvPr>
          <p:cNvPicPr>
            <a:picLocks noChangeAspect="1"/>
          </p:cNvPicPr>
          <p:nvPr/>
        </p:nvPicPr>
        <p:blipFill>
          <a:blip r:embed="rId7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1"/>
              </a:ext>
            </a:extLst>
          </a:blip>
          <a:stretch>
            <a:fillRect/>
          </a:stretch>
        </p:blipFill>
        <p:spPr>
          <a:xfrm flipH="1">
            <a:off x="7060209" y="188392"/>
            <a:ext cx="600000" cy="600000"/>
          </a:xfrm>
          <a:prstGeom prst="rect">
            <a:avLst/>
          </a:prstGeom>
        </p:spPr>
      </p:pic>
      <p:pic>
        <p:nvPicPr>
          <p:cNvPr id="77" name="Grafik 76" descr="Herunterladen">
            <a:extLst>
              <a:ext uri="{FF2B5EF4-FFF2-40B4-BE49-F238E27FC236}">
                <a16:creationId xmlns:a16="http://schemas.microsoft.com/office/drawing/2014/main" id="{446856D8-FFDD-4BB2-9E8F-FC754F18A6DA}"/>
              </a:ext>
            </a:extLst>
          </p:cNvPr>
          <p:cNvPicPr>
            <a:picLocks noChangeAspect="1"/>
          </p:cNvPicPr>
          <p:nvPr/>
        </p:nvPicPr>
        <p:blipFill>
          <a:blip r:embed="rId7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3"/>
              </a:ext>
            </a:extLst>
          </a:blip>
          <a:stretch>
            <a:fillRect/>
          </a:stretch>
        </p:blipFill>
        <p:spPr>
          <a:xfrm flipH="1">
            <a:off x="7142668" y="836808"/>
            <a:ext cx="600000" cy="600000"/>
          </a:xfrm>
          <a:prstGeom prst="rect">
            <a:avLst/>
          </a:prstGeom>
        </p:spPr>
      </p:pic>
      <p:pic>
        <p:nvPicPr>
          <p:cNvPr id="79" name="Grafik 78" descr="Aus der Cloud herunterladen">
            <a:extLst>
              <a:ext uri="{FF2B5EF4-FFF2-40B4-BE49-F238E27FC236}">
                <a16:creationId xmlns:a16="http://schemas.microsoft.com/office/drawing/2014/main" id="{EC8CEE73-EAE6-4D11-8B55-06D6DBD89DD8}"/>
              </a:ext>
            </a:extLst>
          </p:cNvPr>
          <p:cNvPicPr>
            <a:picLocks noChangeAspect="1"/>
          </p:cNvPicPr>
          <p:nvPr/>
        </p:nvPicPr>
        <p:blipFill>
          <a:blip r:embed="rId7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5"/>
              </a:ext>
            </a:extLst>
          </a:blip>
          <a:stretch>
            <a:fillRect/>
          </a:stretch>
        </p:blipFill>
        <p:spPr>
          <a:xfrm flipH="1">
            <a:off x="7086704" y="1514011"/>
            <a:ext cx="600000" cy="600000"/>
          </a:xfrm>
          <a:prstGeom prst="rect">
            <a:avLst/>
          </a:prstGeom>
        </p:spPr>
      </p:pic>
      <p:pic>
        <p:nvPicPr>
          <p:cNvPr id="81" name="Grafik 80" descr="Verknüpfung">
            <a:extLst>
              <a:ext uri="{FF2B5EF4-FFF2-40B4-BE49-F238E27FC236}">
                <a16:creationId xmlns:a16="http://schemas.microsoft.com/office/drawing/2014/main" id="{F41A36E4-5873-4D03-B5C7-96973579F166}"/>
              </a:ext>
            </a:extLst>
          </p:cNvPr>
          <p:cNvPicPr>
            <a:picLocks noChangeAspect="1"/>
          </p:cNvPicPr>
          <p:nvPr/>
        </p:nvPicPr>
        <p:blipFill>
          <a:blip r:embed="rId7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7"/>
              </a:ext>
            </a:extLst>
          </a:blip>
          <a:stretch>
            <a:fillRect/>
          </a:stretch>
        </p:blipFill>
        <p:spPr>
          <a:xfrm flipH="1">
            <a:off x="7222409" y="2121841"/>
            <a:ext cx="600000" cy="600000"/>
          </a:xfrm>
          <a:prstGeom prst="rect">
            <a:avLst/>
          </a:prstGeom>
        </p:spPr>
      </p:pic>
      <p:pic>
        <p:nvPicPr>
          <p:cNvPr id="83" name="Grafik 82" descr="Karte mit Lagemarkierung">
            <a:extLst>
              <a:ext uri="{FF2B5EF4-FFF2-40B4-BE49-F238E27FC236}">
                <a16:creationId xmlns:a16="http://schemas.microsoft.com/office/drawing/2014/main" id="{B2D7A233-3AB5-449D-B165-0CBD9B0C06CF}"/>
              </a:ext>
            </a:extLst>
          </p:cNvPr>
          <p:cNvPicPr>
            <a:picLocks noChangeAspect="1"/>
          </p:cNvPicPr>
          <p:nvPr/>
        </p:nvPicPr>
        <p:blipFill>
          <a:blip r:embed="rId7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9"/>
              </a:ext>
            </a:extLst>
          </a:blip>
          <a:stretch>
            <a:fillRect/>
          </a:stretch>
        </p:blipFill>
        <p:spPr>
          <a:xfrm flipH="1">
            <a:off x="7142668" y="2709429"/>
            <a:ext cx="600000" cy="600000"/>
          </a:xfrm>
          <a:prstGeom prst="rect">
            <a:avLst/>
          </a:prstGeom>
        </p:spPr>
      </p:pic>
      <p:pic>
        <p:nvPicPr>
          <p:cNvPr id="85" name="Grafik 84" descr="Nadel">
            <a:extLst>
              <a:ext uri="{FF2B5EF4-FFF2-40B4-BE49-F238E27FC236}">
                <a16:creationId xmlns:a16="http://schemas.microsoft.com/office/drawing/2014/main" id="{1EDC2CEF-9FD8-415B-89BD-61E7ABD682A9}"/>
              </a:ext>
            </a:extLst>
          </p:cNvPr>
          <p:cNvPicPr>
            <a:picLocks noChangeAspect="1"/>
          </p:cNvPicPr>
          <p:nvPr/>
        </p:nvPicPr>
        <p:blipFill>
          <a:blip r:embed="rId8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1"/>
              </a:ext>
            </a:extLst>
          </a:blip>
          <a:stretch>
            <a:fillRect/>
          </a:stretch>
        </p:blipFill>
        <p:spPr>
          <a:xfrm flipH="1">
            <a:off x="7157732" y="3281417"/>
            <a:ext cx="600000" cy="600000"/>
          </a:xfrm>
          <a:prstGeom prst="rect">
            <a:avLst/>
          </a:prstGeom>
        </p:spPr>
      </p:pic>
      <p:pic>
        <p:nvPicPr>
          <p:cNvPr id="87" name="Grafik 86" descr="Lesezeichen">
            <a:extLst>
              <a:ext uri="{FF2B5EF4-FFF2-40B4-BE49-F238E27FC236}">
                <a16:creationId xmlns:a16="http://schemas.microsoft.com/office/drawing/2014/main" id="{EA1F9460-B5CB-4297-A9A5-CCBCECDA636D}"/>
              </a:ext>
            </a:extLst>
          </p:cNvPr>
          <p:cNvPicPr>
            <a:picLocks noChangeAspect="1"/>
          </p:cNvPicPr>
          <p:nvPr/>
        </p:nvPicPr>
        <p:blipFill>
          <a:blip r:embed="rId8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3"/>
              </a:ext>
            </a:extLst>
          </a:blip>
          <a:stretch>
            <a:fillRect/>
          </a:stretch>
        </p:blipFill>
        <p:spPr>
          <a:xfrm flipH="1">
            <a:off x="7160922" y="3878486"/>
            <a:ext cx="600000" cy="600000"/>
          </a:xfrm>
          <a:prstGeom prst="rect">
            <a:avLst/>
          </a:prstGeom>
        </p:spPr>
      </p:pic>
      <p:pic>
        <p:nvPicPr>
          <p:cNvPr id="89" name="Grafik 88" descr="Wegweiser">
            <a:extLst>
              <a:ext uri="{FF2B5EF4-FFF2-40B4-BE49-F238E27FC236}">
                <a16:creationId xmlns:a16="http://schemas.microsoft.com/office/drawing/2014/main" id="{B754197A-F7B0-4395-B4F1-84614B59C8DF}"/>
              </a:ext>
            </a:extLst>
          </p:cNvPr>
          <p:cNvPicPr>
            <a:picLocks noChangeAspect="1"/>
          </p:cNvPicPr>
          <p:nvPr/>
        </p:nvPicPr>
        <p:blipFill>
          <a:blip r:embed="rId8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5"/>
              </a:ext>
            </a:extLst>
          </a:blip>
          <a:stretch>
            <a:fillRect/>
          </a:stretch>
        </p:blipFill>
        <p:spPr>
          <a:xfrm flipH="1">
            <a:off x="7238185" y="4476115"/>
            <a:ext cx="600000" cy="600000"/>
          </a:xfrm>
          <a:prstGeom prst="rect">
            <a:avLst/>
          </a:prstGeom>
        </p:spPr>
      </p:pic>
      <p:pic>
        <p:nvPicPr>
          <p:cNvPr id="91" name="Grafik 90" descr="Kennzeichnen">
            <a:extLst>
              <a:ext uri="{FF2B5EF4-FFF2-40B4-BE49-F238E27FC236}">
                <a16:creationId xmlns:a16="http://schemas.microsoft.com/office/drawing/2014/main" id="{1EDBC587-FD18-48D5-9CD8-B7FDE5C817DF}"/>
              </a:ext>
            </a:extLst>
          </p:cNvPr>
          <p:cNvPicPr>
            <a:picLocks noChangeAspect="1"/>
          </p:cNvPicPr>
          <p:nvPr/>
        </p:nvPicPr>
        <p:blipFill>
          <a:blip r:embed="rId8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7"/>
              </a:ext>
            </a:extLst>
          </a:blip>
          <a:stretch>
            <a:fillRect/>
          </a:stretch>
        </p:blipFill>
        <p:spPr>
          <a:xfrm flipH="1">
            <a:off x="7308238" y="5208437"/>
            <a:ext cx="600000" cy="600000"/>
          </a:xfrm>
          <a:prstGeom prst="rect">
            <a:avLst/>
          </a:prstGeom>
        </p:spPr>
      </p:pic>
      <p:pic>
        <p:nvPicPr>
          <p:cNvPr id="93" name="Grafik 92" descr="Richtung">
            <a:extLst>
              <a:ext uri="{FF2B5EF4-FFF2-40B4-BE49-F238E27FC236}">
                <a16:creationId xmlns:a16="http://schemas.microsoft.com/office/drawing/2014/main" id="{CE9F3110-70AF-444E-B7D5-F14D537C5F5C}"/>
              </a:ext>
            </a:extLst>
          </p:cNvPr>
          <p:cNvPicPr>
            <a:picLocks noChangeAspect="1"/>
          </p:cNvPicPr>
          <p:nvPr/>
        </p:nvPicPr>
        <p:blipFill>
          <a:blip r:embed="rId8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9"/>
              </a:ext>
            </a:extLst>
          </a:blip>
          <a:stretch>
            <a:fillRect/>
          </a:stretch>
        </p:blipFill>
        <p:spPr>
          <a:xfrm flipH="1">
            <a:off x="7459558" y="5843440"/>
            <a:ext cx="600000" cy="600000"/>
          </a:xfrm>
          <a:prstGeom prst="rect">
            <a:avLst/>
          </a:prstGeom>
        </p:spPr>
      </p:pic>
      <p:pic>
        <p:nvPicPr>
          <p:cNvPr id="95" name="Grafik 94" descr="Markierung">
            <a:extLst>
              <a:ext uri="{FF2B5EF4-FFF2-40B4-BE49-F238E27FC236}">
                <a16:creationId xmlns:a16="http://schemas.microsoft.com/office/drawing/2014/main" id="{4731825C-A895-4FCA-9CC0-F0DCDC8974AD}"/>
              </a:ext>
            </a:extLst>
          </p:cNvPr>
          <p:cNvPicPr>
            <a:picLocks noChangeAspect="1"/>
          </p:cNvPicPr>
          <p:nvPr/>
        </p:nvPicPr>
        <p:blipFill>
          <a:blip r:embed="rId9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1"/>
              </a:ext>
            </a:extLst>
          </a:blip>
          <a:stretch>
            <a:fillRect/>
          </a:stretch>
        </p:blipFill>
        <p:spPr>
          <a:xfrm flipH="1">
            <a:off x="8453045" y="5783613"/>
            <a:ext cx="600000" cy="600000"/>
          </a:xfrm>
          <a:prstGeom prst="rect">
            <a:avLst/>
          </a:prstGeom>
        </p:spPr>
      </p:pic>
      <p:pic>
        <p:nvPicPr>
          <p:cNvPr id="97" name="Grafik 96" descr="Zeichen">
            <a:extLst>
              <a:ext uri="{FF2B5EF4-FFF2-40B4-BE49-F238E27FC236}">
                <a16:creationId xmlns:a16="http://schemas.microsoft.com/office/drawing/2014/main" id="{B16E09A7-39B7-4F65-9548-198341C38E5D}"/>
              </a:ext>
            </a:extLst>
          </p:cNvPr>
          <p:cNvPicPr>
            <a:picLocks noChangeAspect="1"/>
          </p:cNvPicPr>
          <p:nvPr/>
        </p:nvPicPr>
        <p:blipFill>
          <a:blip r:embed="rId9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3"/>
              </a:ext>
            </a:extLst>
          </a:blip>
          <a:stretch>
            <a:fillRect/>
          </a:stretch>
        </p:blipFill>
        <p:spPr>
          <a:xfrm flipH="1">
            <a:off x="9261555" y="5731005"/>
            <a:ext cx="600000" cy="600000"/>
          </a:xfrm>
          <a:prstGeom prst="rect">
            <a:avLst/>
          </a:prstGeom>
        </p:spPr>
      </p:pic>
      <p:pic>
        <p:nvPicPr>
          <p:cNvPr id="99" name="Grafik 98" descr="Chevron Pfeile">
            <a:extLst>
              <a:ext uri="{FF2B5EF4-FFF2-40B4-BE49-F238E27FC236}">
                <a16:creationId xmlns:a16="http://schemas.microsoft.com/office/drawing/2014/main" id="{8089AAE3-5A80-4EF0-9602-C22F07C379F0}"/>
              </a:ext>
            </a:extLst>
          </p:cNvPr>
          <p:cNvPicPr>
            <a:picLocks noChangeAspect="1"/>
          </p:cNvPicPr>
          <p:nvPr/>
        </p:nvPicPr>
        <p:blipFill>
          <a:blip r:embed="rId9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5"/>
              </a:ext>
            </a:extLst>
          </a:blip>
          <a:stretch>
            <a:fillRect/>
          </a:stretch>
        </p:blipFill>
        <p:spPr>
          <a:xfrm flipH="1">
            <a:off x="10502967" y="5636883"/>
            <a:ext cx="600000" cy="600000"/>
          </a:xfrm>
          <a:prstGeom prst="rect">
            <a:avLst/>
          </a:prstGeom>
        </p:spPr>
      </p:pic>
      <p:pic>
        <p:nvPicPr>
          <p:cNvPr id="101" name="Grafik 100" descr="Kreis mit Pfeil nach links">
            <a:extLst>
              <a:ext uri="{FF2B5EF4-FFF2-40B4-BE49-F238E27FC236}">
                <a16:creationId xmlns:a16="http://schemas.microsoft.com/office/drawing/2014/main" id="{075C7AEF-3C0B-4924-9BE7-BB8E64924B04}"/>
              </a:ext>
            </a:extLst>
          </p:cNvPr>
          <p:cNvPicPr>
            <a:picLocks noChangeAspect="1"/>
          </p:cNvPicPr>
          <p:nvPr/>
        </p:nvPicPr>
        <p:blipFill>
          <a:blip r:embed="rId9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7"/>
              </a:ext>
            </a:extLst>
          </a:blip>
          <a:stretch>
            <a:fillRect/>
          </a:stretch>
        </p:blipFill>
        <p:spPr>
          <a:xfrm flipH="1">
            <a:off x="2898975" y="368130"/>
            <a:ext cx="638576" cy="638576"/>
          </a:xfrm>
          <a:prstGeom prst="rect">
            <a:avLst/>
          </a:prstGeom>
        </p:spPr>
      </p:pic>
      <p:pic>
        <p:nvPicPr>
          <p:cNvPr id="105" name="Grafik 104" descr="Glühbirne und Zahnrad">
            <a:extLst>
              <a:ext uri="{FF2B5EF4-FFF2-40B4-BE49-F238E27FC236}">
                <a16:creationId xmlns:a16="http://schemas.microsoft.com/office/drawing/2014/main" id="{B2AC0BBD-60AC-496D-8AEE-BF0F4F620824}"/>
              </a:ext>
            </a:extLst>
          </p:cNvPr>
          <p:cNvPicPr>
            <a:picLocks noChangeAspect="1"/>
          </p:cNvPicPr>
          <p:nvPr/>
        </p:nvPicPr>
        <p:blipFill>
          <a:blip r:embed="rId9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9"/>
              </a:ext>
            </a:extLst>
          </a:blip>
          <a:stretch>
            <a:fillRect/>
          </a:stretch>
        </p:blipFill>
        <p:spPr>
          <a:xfrm flipH="1">
            <a:off x="4365795" y="5458697"/>
            <a:ext cx="600000" cy="600000"/>
          </a:xfrm>
          <a:prstGeom prst="rect">
            <a:avLst/>
          </a:prstGeom>
        </p:spPr>
      </p:pic>
      <p:pic>
        <p:nvPicPr>
          <p:cNvPr id="107" name="Grafik 106" descr="Pfeil Kreis">
            <a:extLst>
              <a:ext uri="{FF2B5EF4-FFF2-40B4-BE49-F238E27FC236}">
                <a16:creationId xmlns:a16="http://schemas.microsoft.com/office/drawing/2014/main" id="{2FD6A9AE-58F0-473C-B5A8-1FD6D952CBC6}"/>
              </a:ext>
            </a:extLst>
          </p:cNvPr>
          <p:cNvPicPr>
            <a:picLocks noChangeAspect="1"/>
          </p:cNvPicPr>
          <p:nvPr/>
        </p:nvPicPr>
        <p:blipFill>
          <a:blip r:embed="rId10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1"/>
              </a:ext>
            </a:extLst>
          </a:blip>
          <a:stretch>
            <a:fillRect/>
          </a:stretch>
        </p:blipFill>
        <p:spPr>
          <a:xfrm flipH="1">
            <a:off x="4304421" y="4769835"/>
            <a:ext cx="600000" cy="600000"/>
          </a:xfrm>
          <a:prstGeom prst="rect">
            <a:avLst/>
          </a:prstGeom>
        </p:spPr>
      </p:pic>
      <p:pic>
        <p:nvPicPr>
          <p:cNvPr id="109" name="Grafik 108" descr="Kreise mit Pfeilen">
            <a:extLst>
              <a:ext uri="{FF2B5EF4-FFF2-40B4-BE49-F238E27FC236}">
                <a16:creationId xmlns:a16="http://schemas.microsoft.com/office/drawing/2014/main" id="{F5558E36-EAB9-4572-86FC-E2854A8E8AA9}"/>
              </a:ext>
            </a:extLst>
          </p:cNvPr>
          <p:cNvPicPr>
            <a:picLocks noChangeAspect="1"/>
          </p:cNvPicPr>
          <p:nvPr/>
        </p:nvPicPr>
        <p:blipFill>
          <a:blip r:embed="rId10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3"/>
              </a:ext>
            </a:extLst>
          </a:blip>
          <a:stretch>
            <a:fillRect/>
          </a:stretch>
        </p:blipFill>
        <p:spPr>
          <a:xfrm flipH="1">
            <a:off x="4319439" y="4111605"/>
            <a:ext cx="600000" cy="600000"/>
          </a:xfrm>
          <a:prstGeom prst="rect">
            <a:avLst/>
          </a:prstGeom>
        </p:spPr>
      </p:pic>
      <p:pic>
        <p:nvPicPr>
          <p:cNvPr id="111" name="Grafik 110" descr="Übertragen">
            <a:extLst>
              <a:ext uri="{FF2B5EF4-FFF2-40B4-BE49-F238E27FC236}">
                <a16:creationId xmlns:a16="http://schemas.microsoft.com/office/drawing/2014/main" id="{079C3C71-4F55-47F5-AABF-B8B02462FC64}"/>
              </a:ext>
            </a:extLst>
          </p:cNvPr>
          <p:cNvPicPr>
            <a:picLocks noChangeAspect="1"/>
          </p:cNvPicPr>
          <p:nvPr/>
        </p:nvPicPr>
        <p:blipFill>
          <a:blip r:embed="rId10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5"/>
              </a:ext>
            </a:extLst>
          </a:blip>
          <a:stretch>
            <a:fillRect/>
          </a:stretch>
        </p:blipFill>
        <p:spPr>
          <a:xfrm flipH="1">
            <a:off x="4193197" y="3582964"/>
            <a:ext cx="600000" cy="600000"/>
          </a:xfrm>
          <a:prstGeom prst="rect">
            <a:avLst/>
          </a:prstGeom>
        </p:spPr>
      </p:pic>
      <p:pic>
        <p:nvPicPr>
          <p:cNvPr id="113" name="Grafik 112" descr="Würfel">
            <a:extLst>
              <a:ext uri="{FF2B5EF4-FFF2-40B4-BE49-F238E27FC236}">
                <a16:creationId xmlns:a16="http://schemas.microsoft.com/office/drawing/2014/main" id="{12CADD0F-C5F3-4F77-A795-81EA32D2A1A3}"/>
              </a:ext>
            </a:extLst>
          </p:cNvPr>
          <p:cNvPicPr>
            <a:picLocks noChangeAspect="1"/>
          </p:cNvPicPr>
          <p:nvPr/>
        </p:nvPicPr>
        <p:blipFill>
          <a:blip r:embed="rId10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7"/>
              </a:ext>
            </a:extLst>
          </a:blip>
          <a:stretch>
            <a:fillRect/>
          </a:stretch>
        </p:blipFill>
        <p:spPr>
          <a:xfrm flipH="1">
            <a:off x="4216095" y="2996430"/>
            <a:ext cx="600000" cy="600000"/>
          </a:xfrm>
          <a:prstGeom prst="rect">
            <a:avLst/>
          </a:prstGeom>
        </p:spPr>
      </p:pic>
      <p:pic>
        <p:nvPicPr>
          <p:cNvPr id="115" name="Grafik 114" descr="Puzzleteile">
            <a:extLst>
              <a:ext uri="{FF2B5EF4-FFF2-40B4-BE49-F238E27FC236}">
                <a16:creationId xmlns:a16="http://schemas.microsoft.com/office/drawing/2014/main" id="{EE147BF5-2EA1-4773-9C56-3F895527428C}"/>
              </a:ext>
            </a:extLst>
          </p:cNvPr>
          <p:cNvPicPr>
            <a:picLocks noChangeAspect="1"/>
          </p:cNvPicPr>
          <p:nvPr/>
        </p:nvPicPr>
        <p:blipFill>
          <a:blip r:embed="rId10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9"/>
              </a:ext>
            </a:extLst>
          </a:blip>
          <a:stretch>
            <a:fillRect/>
          </a:stretch>
        </p:blipFill>
        <p:spPr>
          <a:xfrm flipH="1">
            <a:off x="4234381" y="2315367"/>
            <a:ext cx="600000" cy="600000"/>
          </a:xfrm>
          <a:prstGeom prst="rect">
            <a:avLst/>
          </a:prstGeom>
        </p:spPr>
      </p:pic>
      <p:pic>
        <p:nvPicPr>
          <p:cNvPr id="117" name="Grafik 116" descr="Puzzle">
            <a:extLst>
              <a:ext uri="{FF2B5EF4-FFF2-40B4-BE49-F238E27FC236}">
                <a16:creationId xmlns:a16="http://schemas.microsoft.com/office/drawing/2014/main" id="{D339988C-7E6F-4765-8345-76158C6251C3}"/>
              </a:ext>
            </a:extLst>
          </p:cNvPr>
          <p:cNvPicPr>
            <a:picLocks noChangeAspect="1"/>
          </p:cNvPicPr>
          <p:nvPr/>
        </p:nvPicPr>
        <p:blipFill>
          <a:blip r:embed="rId1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1"/>
              </a:ext>
            </a:extLst>
          </a:blip>
          <a:stretch>
            <a:fillRect/>
          </a:stretch>
        </p:blipFill>
        <p:spPr>
          <a:xfrm flipH="1">
            <a:off x="4272968" y="1652639"/>
            <a:ext cx="600000" cy="600000"/>
          </a:xfrm>
          <a:prstGeom prst="rect">
            <a:avLst/>
          </a:prstGeom>
        </p:spPr>
      </p:pic>
      <p:pic>
        <p:nvPicPr>
          <p:cNvPr id="119" name="Grafik 118" descr="Webdesign">
            <a:extLst>
              <a:ext uri="{FF2B5EF4-FFF2-40B4-BE49-F238E27FC236}">
                <a16:creationId xmlns:a16="http://schemas.microsoft.com/office/drawing/2014/main" id="{AD28AD4A-7911-410D-923C-0338AB7C571F}"/>
              </a:ext>
            </a:extLst>
          </p:cNvPr>
          <p:cNvPicPr>
            <a:picLocks noChangeAspect="1"/>
          </p:cNvPicPr>
          <p:nvPr/>
        </p:nvPicPr>
        <p:blipFill>
          <a:blip r:embed="rId11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3"/>
              </a:ext>
            </a:extLst>
          </a:blip>
          <a:stretch>
            <a:fillRect/>
          </a:stretch>
        </p:blipFill>
        <p:spPr>
          <a:xfrm>
            <a:off x="10465912" y="780602"/>
            <a:ext cx="571150" cy="571150"/>
          </a:xfrm>
          <a:prstGeom prst="rect">
            <a:avLst/>
          </a:prstGeom>
        </p:spPr>
      </p:pic>
      <p:pic>
        <p:nvPicPr>
          <p:cNvPr id="121" name="Grafik 120" descr="Cursor">
            <a:extLst>
              <a:ext uri="{FF2B5EF4-FFF2-40B4-BE49-F238E27FC236}">
                <a16:creationId xmlns:a16="http://schemas.microsoft.com/office/drawing/2014/main" id="{E2B06836-D9EC-4B31-875B-27D88C317CD5}"/>
              </a:ext>
            </a:extLst>
          </p:cNvPr>
          <p:cNvPicPr>
            <a:picLocks noChangeAspect="1"/>
          </p:cNvPicPr>
          <p:nvPr/>
        </p:nvPicPr>
        <p:blipFill>
          <a:blip r:embed="rId11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5"/>
              </a:ext>
            </a:extLst>
          </a:blip>
          <a:stretch>
            <a:fillRect/>
          </a:stretch>
        </p:blipFill>
        <p:spPr>
          <a:xfrm>
            <a:off x="10402104" y="241043"/>
            <a:ext cx="571150" cy="571150"/>
          </a:xfrm>
          <a:prstGeom prst="rect">
            <a:avLst/>
          </a:prstGeom>
        </p:spPr>
      </p:pic>
      <p:pic>
        <p:nvPicPr>
          <p:cNvPr id="123" name="Grafik 122" descr="Vergrößern">
            <a:extLst>
              <a:ext uri="{FF2B5EF4-FFF2-40B4-BE49-F238E27FC236}">
                <a16:creationId xmlns:a16="http://schemas.microsoft.com/office/drawing/2014/main" id="{523EE2AC-BE84-4EDF-A6EF-412C68D548C1}"/>
              </a:ext>
            </a:extLst>
          </p:cNvPr>
          <p:cNvPicPr>
            <a:picLocks noChangeAspect="1"/>
          </p:cNvPicPr>
          <p:nvPr/>
        </p:nvPicPr>
        <p:blipFill>
          <a:blip r:embed="rId11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7"/>
              </a:ext>
            </a:extLst>
          </a:blip>
          <a:stretch>
            <a:fillRect/>
          </a:stretch>
        </p:blipFill>
        <p:spPr>
          <a:xfrm>
            <a:off x="10465912" y="1891310"/>
            <a:ext cx="571150" cy="571150"/>
          </a:xfrm>
          <a:prstGeom prst="rect">
            <a:avLst/>
          </a:prstGeom>
        </p:spPr>
      </p:pic>
      <p:pic>
        <p:nvPicPr>
          <p:cNvPr id="125" name="Grafik 124" descr="Verkleinern">
            <a:extLst>
              <a:ext uri="{FF2B5EF4-FFF2-40B4-BE49-F238E27FC236}">
                <a16:creationId xmlns:a16="http://schemas.microsoft.com/office/drawing/2014/main" id="{2ACA9599-5428-4E4E-BED4-16570176C89D}"/>
              </a:ext>
            </a:extLst>
          </p:cNvPr>
          <p:cNvPicPr>
            <a:picLocks noChangeAspect="1"/>
          </p:cNvPicPr>
          <p:nvPr/>
        </p:nvPicPr>
        <p:blipFill>
          <a:blip r:embed="rId11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9"/>
              </a:ext>
            </a:extLst>
          </a:blip>
          <a:stretch>
            <a:fillRect/>
          </a:stretch>
        </p:blipFill>
        <p:spPr>
          <a:xfrm>
            <a:off x="10465912" y="1288569"/>
            <a:ext cx="571150" cy="571150"/>
          </a:xfrm>
          <a:prstGeom prst="rect">
            <a:avLst/>
          </a:prstGeom>
        </p:spPr>
      </p:pic>
      <p:pic>
        <p:nvPicPr>
          <p:cNvPr id="127" name="Grafik 126" descr="Drahtlos">
            <a:extLst>
              <a:ext uri="{FF2B5EF4-FFF2-40B4-BE49-F238E27FC236}">
                <a16:creationId xmlns:a16="http://schemas.microsoft.com/office/drawing/2014/main" id="{90011914-F66C-4DC2-9C4C-E9CD7115E02C}"/>
              </a:ext>
            </a:extLst>
          </p:cNvPr>
          <p:cNvPicPr>
            <a:picLocks noChangeAspect="1"/>
          </p:cNvPicPr>
          <p:nvPr/>
        </p:nvPicPr>
        <p:blipFill>
          <a:blip r:embed="rId12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1"/>
              </a:ext>
            </a:extLst>
          </a:blip>
          <a:stretch>
            <a:fillRect/>
          </a:stretch>
        </p:blipFill>
        <p:spPr>
          <a:xfrm>
            <a:off x="8260426" y="241043"/>
            <a:ext cx="571150" cy="571150"/>
          </a:xfrm>
          <a:prstGeom prst="rect">
            <a:avLst/>
          </a:prstGeom>
        </p:spPr>
      </p:pic>
      <p:pic>
        <p:nvPicPr>
          <p:cNvPr id="129" name="Grafik 128" descr="Synchronisierende Cloud">
            <a:extLst>
              <a:ext uri="{FF2B5EF4-FFF2-40B4-BE49-F238E27FC236}">
                <a16:creationId xmlns:a16="http://schemas.microsoft.com/office/drawing/2014/main" id="{4923ED08-21D8-4FCD-ADA6-F7706E04F800}"/>
              </a:ext>
            </a:extLst>
          </p:cNvPr>
          <p:cNvPicPr>
            <a:picLocks noChangeAspect="1"/>
          </p:cNvPicPr>
          <p:nvPr/>
        </p:nvPicPr>
        <p:blipFill>
          <a:blip r:embed="rId12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3"/>
              </a:ext>
            </a:extLst>
          </a:blip>
          <a:stretch>
            <a:fillRect/>
          </a:stretch>
        </p:blipFill>
        <p:spPr>
          <a:xfrm>
            <a:off x="9050242" y="241043"/>
            <a:ext cx="571150" cy="571150"/>
          </a:xfrm>
          <a:prstGeom prst="rect">
            <a:avLst/>
          </a:prstGeom>
        </p:spPr>
      </p:pic>
      <p:pic>
        <p:nvPicPr>
          <p:cNvPr id="131" name="Grafik 130" descr="Lautstärke">
            <a:extLst>
              <a:ext uri="{FF2B5EF4-FFF2-40B4-BE49-F238E27FC236}">
                <a16:creationId xmlns:a16="http://schemas.microsoft.com/office/drawing/2014/main" id="{F0436AC9-E333-4083-9528-5EA4278085A7}"/>
              </a:ext>
            </a:extLst>
          </p:cNvPr>
          <p:cNvPicPr>
            <a:picLocks noChangeAspect="1"/>
          </p:cNvPicPr>
          <p:nvPr/>
        </p:nvPicPr>
        <p:blipFill>
          <a:blip r:embed="rId12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5"/>
              </a:ext>
            </a:extLst>
          </a:blip>
          <a:stretch>
            <a:fillRect/>
          </a:stretch>
        </p:blipFill>
        <p:spPr>
          <a:xfrm>
            <a:off x="8453735" y="826423"/>
            <a:ext cx="571150" cy="571150"/>
          </a:xfrm>
          <a:prstGeom prst="rect">
            <a:avLst/>
          </a:prstGeom>
        </p:spPr>
      </p:pic>
      <p:pic>
        <p:nvPicPr>
          <p:cNvPr id="133" name="Grafik 132" descr="Energie">
            <a:extLst>
              <a:ext uri="{FF2B5EF4-FFF2-40B4-BE49-F238E27FC236}">
                <a16:creationId xmlns:a16="http://schemas.microsoft.com/office/drawing/2014/main" id="{9DFB55C2-6548-491E-9E29-B410832F8A8B}"/>
              </a:ext>
            </a:extLst>
          </p:cNvPr>
          <p:cNvPicPr>
            <a:picLocks noChangeAspect="1"/>
          </p:cNvPicPr>
          <p:nvPr/>
        </p:nvPicPr>
        <p:blipFill>
          <a:blip r:embed="rId12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7"/>
              </a:ext>
            </a:extLst>
          </a:blip>
          <a:stretch>
            <a:fillRect/>
          </a:stretch>
        </p:blipFill>
        <p:spPr>
          <a:xfrm>
            <a:off x="9085559" y="795355"/>
            <a:ext cx="571150" cy="571150"/>
          </a:xfrm>
          <a:prstGeom prst="rect">
            <a:avLst/>
          </a:prstGeom>
        </p:spPr>
      </p:pic>
      <p:pic>
        <p:nvPicPr>
          <p:cNvPr id="135" name="Grafik 134" descr="Aufschließen">
            <a:extLst>
              <a:ext uri="{FF2B5EF4-FFF2-40B4-BE49-F238E27FC236}">
                <a16:creationId xmlns:a16="http://schemas.microsoft.com/office/drawing/2014/main" id="{6EF56C8D-A9A1-4F04-93CC-8F092A9A834E}"/>
              </a:ext>
            </a:extLst>
          </p:cNvPr>
          <p:cNvPicPr>
            <a:picLocks noChangeAspect="1"/>
          </p:cNvPicPr>
          <p:nvPr/>
        </p:nvPicPr>
        <p:blipFill>
          <a:blip r:embed="rId12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9"/>
              </a:ext>
            </a:extLst>
          </a:blip>
          <a:stretch>
            <a:fillRect/>
          </a:stretch>
        </p:blipFill>
        <p:spPr>
          <a:xfrm>
            <a:off x="8343799" y="1452169"/>
            <a:ext cx="571150" cy="571150"/>
          </a:xfrm>
          <a:prstGeom prst="rect">
            <a:avLst/>
          </a:prstGeom>
        </p:spPr>
      </p:pic>
      <p:pic>
        <p:nvPicPr>
          <p:cNvPr id="137" name="Grafik 136" descr="Schloss">
            <a:extLst>
              <a:ext uri="{FF2B5EF4-FFF2-40B4-BE49-F238E27FC236}">
                <a16:creationId xmlns:a16="http://schemas.microsoft.com/office/drawing/2014/main" id="{D420F31F-3B03-49C6-B970-1BFFC1F5B529}"/>
              </a:ext>
            </a:extLst>
          </p:cNvPr>
          <p:cNvPicPr>
            <a:picLocks noChangeAspect="1"/>
          </p:cNvPicPr>
          <p:nvPr/>
        </p:nvPicPr>
        <p:blipFill>
          <a:blip r:embed="rId13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1"/>
              </a:ext>
            </a:extLst>
          </a:blip>
          <a:stretch>
            <a:fillRect/>
          </a:stretch>
        </p:blipFill>
        <p:spPr>
          <a:xfrm>
            <a:off x="9117015" y="1414130"/>
            <a:ext cx="571150" cy="571150"/>
          </a:xfrm>
          <a:prstGeom prst="rect">
            <a:avLst/>
          </a:prstGeom>
        </p:spPr>
      </p:pic>
      <p:pic>
        <p:nvPicPr>
          <p:cNvPr id="139" name="Grafik 138" descr="Schlüssel">
            <a:extLst>
              <a:ext uri="{FF2B5EF4-FFF2-40B4-BE49-F238E27FC236}">
                <a16:creationId xmlns:a16="http://schemas.microsoft.com/office/drawing/2014/main" id="{64CEBC3B-A9CD-43D2-831F-08D0C1B2579B}"/>
              </a:ext>
            </a:extLst>
          </p:cNvPr>
          <p:cNvPicPr>
            <a:picLocks noChangeAspect="1"/>
          </p:cNvPicPr>
          <p:nvPr/>
        </p:nvPicPr>
        <p:blipFill>
          <a:blip r:embed="rId13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3"/>
              </a:ext>
            </a:extLst>
          </a:blip>
          <a:stretch>
            <a:fillRect/>
          </a:stretch>
        </p:blipFill>
        <p:spPr>
          <a:xfrm>
            <a:off x="8401137" y="2108534"/>
            <a:ext cx="571150" cy="571150"/>
          </a:xfrm>
          <a:prstGeom prst="rect">
            <a:avLst/>
          </a:prstGeom>
        </p:spPr>
      </p:pic>
      <p:pic>
        <p:nvPicPr>
          <p:cNvPr id="141" name="Grafik 140" descr="Internet">
            <a:extLst>
              <a:ext uri="{FF2B5EF4-FFF2-40B4-BE49-F238E27FC236}">
                <a16:creationId xmlns:a16="http://schemas.microsoft.com/office/drawing/2014/main" id="{80BA6594-7B9E-49DC-ABCA-1E88D46EE66B}"/>
              </a:ext>
            </a:extLst>
          </p:cNvPr>
          <p:cNvPicPr>
            <a:picLocks noChangeAspect="1"/>
          </p:cNvPicPr>
          <p:nvPr/>
        </p:nvPicPr>
        <p:blipFill>
          <a:blip r:embed="rId13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5"/>
              </a:ext>
            </a:extLst>
          </a:blip>
          <a:stretch>
            <a:fillRect/>
          </a:stretch>
        </p:blipFill>
        <p:spPr>
          <a:xfrm>
            <a:off x="8394241" y="2738345"/>
            <a:ext cx="571150" cy="571150"/>
          </a:xfrm>
          <a:prstGeom prst="rect">
            <a:avLst/>
          </a:prstGeom>
        </p:spPr>
      </p:pic>
      <p:pic>
        <p:nvPicPr>
          <p:cNvPr id="143" name="Grafik 142" descr="Laptop">
            <a:extLst>
              <a:ext uri="{FF2B5EF4-FFF2-40B4-BE49-F238E27FC236}">
                <a16:creationId xmlns:a16="http://schemas.microsoft.com/office/drawing/2014/main" id="{895A4EA4-51AA-4B95-AFDD-4D9CD0E3738B}"/>
              </a:ext>
            </a:extLst>
          </p:cNvPr>
          <p:cNvPicPr>
            <a:picLocks noChangeAspect="1"/>
          </p:cNvPicPr>
          <p:nvPr/>
        </p:nvPicPr>
        <p:blipFill>
          <a:blip r:embed="rId13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7"/>
              </a:ext>
            </a:extLst>
          </a:blip>
          <a:stretch>
            <a:fillRect/>
          </a:stretch>
        </p:blipFill>
        <p:spPr>
          <a:xfrm>
            <a:off x="8418874" y="3336048"/>
            <a:ext cx="571150" cy="571150"/>
          </a:xfrm>
          <a:prstGeom prst="rect">
            <a:avLst/>
          </a:prstGeom>
        </p:spPr>
      </p:pic>
      <p:pic>
        <p:nvPicPr>
          <p:cNvPr id="145" name="Grafik 144" descr="Monitor">
            <a:extLst>
              <a:ext uri="{FF2B5EF4-FFF2-40B4-BE49-F238E27FC236}">
                <a16:creationId xmlns:a16="http://schemas.microsoft.com/office/drawing/2014/main" id="{B6F07D18-B8F0-4059-A697-DB544A77BD57}"/>
              </a:ext>
            </a:extLst>
          </p:cNvPr>
          <p:cNvPicPr>
            <a:picLocks noChangeAspect="1"/>
          </p:cNvPicPr>
          <p:nvPr/>
        </p:nvPicPr>
        <p:blipFill>
          <a:blip r:embed="rId13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9"/>
              </a:ext>
            </a:extLst>
          </a:blip>
          <a:stretch>
            <a:fillRect/>
          </a:stretch>
        </p:blipFill>
        <p:spPr>
          <a:xfrm>
            <a:off x="8401137" y="3886419"/>
            <a:ext cx="571150" cy="571150"/>
          </a:xfrm>
          <a:prstGeom prst="rect">
            <a:avLst/>
          </a:prstGeom>
        </p:spPr>
      </p:pic>
      <p:pic>
        <p:nvPicPr>
          <p:cNvPr id="147" name="Grafik 146" descr="Smartphone">
            <a:extLst>
              <a:ext uri="{FF2B5EF4-FFF2-40B4-BE49-F238E27FC236}">
                <a16:creationId xmlns:a16="http://schemas.microsoft.com/office/drawing/2014/main" id="{B1789818-C777-437F-990F-7042403754FB}"/>
              </a:ext>
            </a:extLst>
          </p:cNvPr>
          <p:cNvPicPr>
            <a:picLocks noChangeAspect="1"/>
          </p:cNvPicPr>
          <p:nvPr/>
        </p:nvPicPr>
        <p:blipFill>
          <a:blip r:embed="rId14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1"/>
              </a:ext>
            </a:extLst>
          </a:blip>
          <a:stretch>
            <a:fillRect/>
          </a:stretch>
        </p:blipFill>
        <p:spPr>
          <a:xfrm>
            <a:off x="8481895" y="4487990"/>
            <a:ext cx="571150" cy="571150"/>
          </a:xfrm>
          <a:prstGeom prst="rect">
            <a:avLst/>
          </a:prstGeom>
        </p:spPr>
      </p:pic>
      <p:pic>
        <p:nvPicPr>
          <p:cNvPr id="149" name="Grafik 148" descr="Tablet">
            <a:extLst>
              <a:ext uri="{FF2B5EF4-FFF2-40B4-BE49-F238E27FC236}">
                <a16:creationId xmlns:a16="http://schemas.microsoft.com/office/drawing/2014/main" id="{1C8D8CCE-1C98-431A-9E48-578233BA6803}"/>
              </a:ext>
            </a:extLst>
          </p:cNvPr>
          <p:cNvPicPr>
            <a:picLocks noChangeAspect="1"/>
          </p:cNvPicPr>
          <p:nvPr/>
        </p:nvPicPr>
        <p:blipFill>
          <a:blip r:embed="rId14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3"/>
              </a:ext>
            </a:extLst>
          </a:blip>
          <a:stretch>
            <a:fillRect/>
          </a:stretch>
        </p:blipFill>
        <p:spPr>
          <a:xfrm>
            <a:off x="8479229" y="5190133"/>
            <a:ext cx="571150" cy="571150"/>
          </a:xfrm>
          <a:prstGeom prst="rect">
            <a:avLst/>
          </a:prstGeom>
        </p:spPr>
      </p:pic>
      <p:pic>
        <p:nvPicPr>
          <p:cNvPr id="151" name="Grafik 150" descr="Cloudcomputing">
            <a:extLst>
              <a:ext uri="{FF2B5EF4-FFF2-40B4-BE49-F238E27FC236}">
                <a16:creationId xmlns:a16="http://schemas.microsoft.com/office/drawing/2014/main" id="{29DF87AD-0C77-4071-A144-ABF8CCFD955D}"/>
              </a:ext>
            </a:extLst>
          </p:cNvPr>
          <p:cNvPicPr>
            <a:picLocks noChangeAspect="1"/>
          </p:cNvPicPr>
          <p:nvPr/>
        </p:nvPicPr>
        <p:blipFill>
          <a:blip r:embed="rId14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5"/>
              </a:ext>
            </a:extLst>
          </a:blip>
          <a:stretch>
            <a:fillRect/>
          </a:stretch>
        </p:blipFill>
        <p:spPr>
          <a:xfrm>
            <a:off x="9245392" y="5146647"/>
            <a:ext cx="571150" cy="571150"/>
          </a:xfrm>
          <a:prstGeom prst="rect">
            <a:avLst/>
          </a:prstGeom>
        </p:spPr>
      </p:pic>
      <p:pic>
        <p:nvPicPr>
          <p:cNvPr id="153" name="Grafik 152" descr="Server">
            <a:extLst>
              <a:ext uri="{FF2B5EF4-FFF2-40B4-BE49-F238E27FC236}">
                <a16:creationId xmlns:a16="http://schemas.microsoft.com/office/drawing/2014/main" id="{E33A00D0-BED4-46AF-B9D2-1C9BD872CEBD}"/>
              </a:ext>
            </a:extLst>
          </p:cNvPr>
          <p:cNvPicPr>
            <a:picLocks noChangeAspect="1"/>
          </p:cNvPicPr>
          <p:nvPr/>
        </p:nvPicPr>
        <p:blipFill>
          <a:blip r:embed="rId14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7"/>
              </a:ext>
            </a:extLst>
          </a:blip>
          <a:stretch>
            <a:fillRect/>
          </a:stretch>
        </p:blipFill>
        <p:spPr>
          <a:xfrm>
            <a:off x="10554296" y="5039599"/>
            <a:ext cx="571150" cy="571150"/>
          </a:xfrm>
          <a:prstGeom prst="rect">
            <a:avLst/>
          </a:prstGeom>
        </p:spPr>
      </p:pic>
      <p:pic>
        <p:nvPicPr>
          <p:cNvPr id="155" name="Grafik 154" descr="Stecker">
            <a:extLst>
              <a:ext uri="{FF2B5EF4-FFF2-40B4-BE49-F238E27FC236}">
                <a16:creationId xmlns:a16="http://schemas.microsoft.com/office/drawing/2014/main" id="{1358134A-5A76-4FE7-9B0E-328D5F042C73}"/>
              </a:ext>
            </a:extLst>
          </p:cNvPr>
          <p:cNvPicPr>
            <a:picLocks noChangeAspect="1"/>
          </p:cNvPicPr>
          <p:nvPr/>
        </p:nvPicPr>
        <p:blipFill>
          <a:blip r:embed="rId14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9"/>
              </a:ext>
            </a:extLst>
          </a:blip>
          <a:stretch>
            <a:fillRect/>
          </a:stretch>
        </p:blipFill>
        <p:spPr>
          <a:xfrm>
            <a:off x="9117015" y="2008613"/>
            <a:ext cx="571150" cy="571150"/>
          </a:xfrm>
          <a:prstGeom prst="rect">
            <a:avLst/>
          </a:prstGeom>
        </p:spPr>
      </p:pic>
      <p:pic>
        <p:nvPicPr>
          <p:cNvPr id="157" name="Grafik 156" descr="Optischer Datenträger">
            <a:extLst>
              <a:ext uri="{FF2B5EF4-FFF2-40B4-BE49-F238E27FC236}">
                <a16:creationId xmlns:a16="http://schemas.microsoft.com/office/drawing/2014/main" id="{B874D606-2282-432A-BC7A-6E2AB3E39C40}"/>
              </a:ext>
            </a:extLst>
          </p:cNvPr>
          <p:cNvPicPr>
            <a:picLocks noChangeAspect="1"/>
          </p:cNvPicPr>
          <p:nvPr/>
        </p:nvPicPr>
        <p:blipFill>
          <a:blip r:embed="rId15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1"/>
              </a:ext>
            </a:extLst>
          </a:blip>
          <a:stretch>
            <a:fillRect/>
          </a:stretch>
        </p:blipFill>
        <p:spPr>
          <a:xfrm>
            <a:off x="9104953" y="2686681"/>
            <a:ext cx="571150" cy="571150"/>
          </a:xfrm>
          <a:prstGeom prst="rect">
            <a:avLst/>
          </a:prstGeom>
        </p:spPr>
      </p:pic>
      <p:pic>
        <p:nvPicPr>
          <p:cNvPr id="159" name="Grafik 158" descr="Kopfhörer">
            <a:extLst>
              <a:ext uri="{FF2B5EF4-FFF2-40B4-BE49-F238E27FC236}">
                <a16:creationId xmlns:a16="http://schemas.microsoft.com/office/drawing/2014/main" id="{772793F4-702E-4A24-A1F4-8A1DB7B998D9}"/>
              </a:ext>
            </a:extLst>
          </p:cNvPr>
          <p:cNvPicPr>
            <a:picLocks noChangeAspect="1"/>
          </p:cNvPicPr>
          <p:nvPr/>
        </p:nvPicPr>
        <p:blipFill>
          <a:blip r:embed="rId15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3"/>
              </a:ext>
            </a:extLst>
          </a:blip>
          <a:stretch>
            <a:fillRect/>
          </a:stretch>
        </p:blipFill>
        <p:spPr>
          <a:xfrm>
            <a:off x="9117015" y="3305009"/>
            <a:ext cx="571150" cy="571150"/>
          </a:xfrm>
          <a:prstGeom prst="rect">
            <a:avLst/>
          </a:prstGeom>
        </p:spPr>
      </p:pic>
      <p:pic>
        <p:nvPicPr>
          <p:cNvPr id="161" name="Grafik 160" descr="Projektorleinwand">
            <a:extLst>
              <a:ext uri="{FF2B5EF4-FFF2-40B4-BE49-F238E27FC236}">
                <a16:creationId xmlns:a16="http://schemas.microsoft.com/office/drawing/2014/main" id="{21CF2FDE-C4CB-4E26-B4FA-B73053DE901B}"/>
              </a:ext>
            </a:extLst>
          </p:cNvPr>
          <p:cNvPicPr>
            <a:picLocks noChangeAspect="1"/>
          </p:cNvPicPr>
          <p:nvPr/>
        </p:nvPicPr>
        <p:blipFill>
          <a:blip r:embed="rId15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5"/>
              </a:ext>
            </a:extLst>
          </a:blip>
          <a:stretch>
            <a:fillRect/>
          </a:stretch>
        </p:blipFill>
        <p:spPr>
          <a:xfrm>
            <a:off x="9163088" y="3869809"/>
            <a:ext cx="571150" cy="571150"/>
          </a:xfrm>
          <a:prstGeom prst="rect">
            <a:avLst/>
          </a:prstGeom>
        </p:spPr>
      </p:pic>
      <p:pic>
        <p:nvPicPr>
          <p:cNvPr id="163" name="Grafik 162" descr="Roboter">
            <a:extLst>
              <a:ext uri="{FF2B5EF4-FFF2-40B4-BE49-F238E27FC236}">
                <a16:creationId xmlns:a16="http://schemas.microsoft.com/office/drawing/2014/main" id="{D85AE558-7326-4864-B10D-43B3AAE5279E}"/>
              </a:ext>
            </a:extLst>
          </p:cNvPr>
          <p:cNvPicPr>
            <a:picLocks noChangeAspect="1"/>
          </p:cNvPicPr>
          <p:nvPr/>
        </p:nvPicPr>
        <p:blipFill>
          <a:blip r:embed="rId15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7"/>
              </a:ext>
            </a:extLst>
          </a:blip>
          <a:stretch>
            <a:fillRect/>
          </a:stretch>
        </p:blipFill>
        <p:spPr>
          <a:xfrm>
            <a:off x="9173746" y="4464291"/>
            <a:ext cx="571150" cy="571150"/>
          </a:xfrm>
          <a:prstGeom prst="rect">
            <a:avLst/>
          </a:prstGeom>
        </p:spPr>
      </p:pic>
      <p:pic>
        <p:nvPicPr>
          <p:cNvPr id="165" name="Grafik 164" descr="Schraubenschlüssel">
            <a:extLst>
              <a:ext uri="{FF2B5EF4-FFF2-40B4-BE49-F238E27FC236}">
                <a16:creationId xmlns:a16="http://schemas.microsoft.com/office/drawing/2014/main" id="{99F00522-A2FB-4765-9F3E-247D9EE5A0D6}"/>
              </a:ext>
            </a:extLst>
          </p:cNvPr>
          <p:cNvPicPr>
            <a:picLocks noChangeAspect="1"/>
          </p:cNvPicPr>
          <p:nvPr/>
        </p:nvPicPr>
        <p:blipFill>
          <a:blip r:embed="rId15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9"/>
              </a:ext>
            </a:extLst>
          </a:blip>
          <a:stretch>
            <a:fillRect/>
          </a:stretch>
        </p:blipFill>
        <p:spPr>
          <a:xfrm>
            <a:off x="10458699" y="4395012"/>
            <a:ext cx="571150" cy="571150"/>
          </a:xfrm>
          <a:prstGeom prst="rect">
            <a:avLst/>
          </a:prstGeom>
        </p:spPr>
      </p:pic>
      <p:pic>
        <p:nvPicPr>
          <p:cNvPr id="167" name="Grafik 166" descr="Herz">
            <a:extLst>
              <a:ext uri="{FF2B5EF4-FFF2-40B4-BE49-F238E27FC236}">
                <a16:creationId xmlns:a16="http://schemas.microsoft.com/office/drawing/2014/main" id="{83B8F9BE-C096-4D3A-9875-5039ED13D68F}"/>
              </a:ext>
            </a:extLst>
          </p:cNvPr>
          <p:cNvPicPr>
            <a:picLocks noChangeAspect="1"/>
          </p:cNvPicPr>
          <p:nvPr/>
        </p:nvPicPr>
        <p:blipFill>
          <a:blip r:embed="rId16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1"/>
              </a:ext>
            </a:extLst>
          </a:blip>
          <a:stretch>
            <a:fillRect/>
          </a:stretch>
        </p:blipFill>
        <p:spPr>
          <a:xfrm>
            <a:off x="10422489" y="3748783"/>
            <a:ext cx="571150" cy="571150"/>
          </a:xfrm>
          <a:prstGeom prst="rect">
            <a:avLst/>
          </a:prstGeom>
        </p:spPr>
      </p:pic>
      <p:pic>
        <p:nvPicPr>
          <p:cNvPr id="169" name="Grafik 168" descr="Warnung">
            <a:extLst>
              <a:ext uri="{FF2B5EF4-FFF2-40B4-BE49-F238E27FC236}">
                <a16:creationId xmlns:a16="http://schemas.microsoft.com/office/drawing/2014/main" id="{8CB3DBC1-ABFE-473B-B1C8-6A4B73DBF800}"/>
              </a:ext>
            </a:extLst>
          </p:cNvPr>
          <p:cNvPicPr>
            <a:picLocks noChangeAspect="1"/>
          </p:cNvPicPr>
          <p:nvPr/>
        </p:nvPicPr>
        <p:blipFill>
          <a:blip r:embed="rId16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3"/>
              </a:ext>
            </a:extLst>
          </a:blip>
          <a:stretch>
            <a:fillRect/>
          </a:stretch>
        </p:blipFill>
        <p:spPr>
          <a:xfrm>
            <a:off x="10458699" y="3140879"/>
            <a:ext cx="571150" cy="571150"/>
          </a:xfrm>
          <a:prstGeom prst="rect">
            <a:avLst/>
          </a:prstGeom>
        </p:spPr>
      </p:pic>
      <p:pic>
        <p:nvPicPr>
          <p:cNvPr id="171" name="Grafik 170" descr="Hochspannung">
            <a:extLst>
              <a:ext uri="{FF2B5EF4-FFF2-40B4-BE49-F238E27FC236}">
                <a16:creationId xmlns:a16="http://schemas.microsoft.com/office/drawing/2014/main" id="{5BFA9406-A8BB-435C-B93F-CA018AF872B8}"/>
              </a:ext>
            </a:extLst>
          </p:cNvPr>
          <p:cNvPicPr>
            <a:picLocks noChangeAspect="1"/>
          </p:cNvPicPr>
          <p:nvPr/>
        </p:nvPicPr>
        <p:blipFill>
          <a:blip r:embed="rId16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5"/>
              </a:ext>
            </a:extLst>
          </a:blip>
          <a:stretch>
            <a:fillRect/>
          </a:stretch>
        </p:blipFill>
        <p:spPr>
          <a:xfrm>
            <a:off x="10406163" y="2494051"/>
            <a:ext cx="571150" cy="571150"/>
          </a:xfrm>
          <a:prstGeom prst="rect">
            <a:avLst/>
          </a:prstGeom>
        </p:spPr>
      </p:pic>
      <p:pic>
        <p:nvPicPr>
          <p:cNvPr id="173" name="Grafik 172" descr="Kreis mit Pfeil nach rechts">
            <a:extLst>
              <a:ext uri="{FF2B5EF4-FFF2-40B4-BE49-F238E27FC236}">
                <a16:creationId xmlns:a16="http://schemas.microsoft.com/office/drawing/2014/main" id="{2043E3A8-D9C4-4F25-9389-CC96C014F4B0}"/>
              </a:ext>
            </a:extLst>
          </p:cNvPr>
          <p:cNvPicPr>
            <a:picLocks noChangeAspect="1"/>
          </p:cNvPicPr>
          <p:nvPr/>
        </p:nvPicPr>
        <p:blipFill>
          <a:blip r:embed="rId16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7"/>
              </a:ext>
            </a:extLst>
          </a:blip>
          <a:stretch>
            <a:fillRect/>
          </a:stretch>
        </p:blipFill>
        <p:spPr>
          <a:xfrm flipH="1">
            <a:off x="2921514" y="988673"/>
            <a:ext cx="638576" cy="638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2505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5BAAA6-FD24-4D4B-BFC8-58168BEDD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3D-Männchen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759F50F-A3B1-4226-ACC0-79E75587A78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DC1E638-3F78-4E0D-883A-B278700C48C0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BD8EF48C-92EC-4E2E-93A7-8A175A958B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47" y="1392964"/>
            <a:ext cx="8474465" cy="482837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de-DE" sz="2000" dirty="0"/>
              <a:t>Der </a:t>
            </a:r>
            <a:r>
              <a:rPr lang="de-DE" sz="2000" dirty="0" err="1"/>
              <a:t>pixabay</a:t>
            </a:r>
            <a:r>
              <a:rPr lang="de-DE" sz="2000" dirty="0"/>
              <a:t>-Nutzer 3dman_eu (</a:t>
            </a:r>
            <a:r>
              <a:rPr lang="de-DE" sz="2000" dirty="0" err="1"/>
              <a:t>peggy_marco</a:t>
            </a:r>
            <a:r>
              <a:rPr lang="de-DE" sz="2000" dirty="0"/>
              <a:t>) bietet unter der Pixabay-Lizenz (freie kommerzielle Nutzung, kein Bildnachweis nötig) </a:t>
            </a:r>
            <a:br>
              <a:rPr lang="de-DE" sz="2000" dirty="0"/>
            </a:br>
            <a:r>
              <a:rPr lang="de-DE" sz="2000" dirty="0"/>
              <a:t>einige 3D-Männchen (hunderte zu nahezu jedem Zweck und Kontext) an. </a:t>
            </a:r>
          </a:p>
          <a:p>
            <a:pPr>
              <a:lnSpc>
                <a:spcPct val="150000"/>
              </a:lnSpc>
            </a:pPr>
            <a:r>
              <a:rPr lang="de-DE" sz="2000" dirty="0"/>
              <a:t>Eine (sehr kleine!!!) Auswahl finden Sie auf der nächsten Folie. </a:t>
            </a:r>
          </a:p>
          <a:p>
            <a:pPr>
              <a:lnSpc>
                <a:spcPct val="150000"/>
              </a:lnSpc>
            </a:pP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1877988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78E5D4E0-7F71-4928-BD3E-EC7E0B0599ED}"/>
              </a:ext>
            </a:extLst>
          </p:cNvPr>
          <p:cNvSpPr txBox="1"/>
          <p:nvPr/>
        </p:nvSpPr>
        <p:spPr>
          <a:xfrm>
            <a:off x="497611" y="320058"/>
            <a:ext cx="751721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3D-Figuren:</a:t>
            </a:r>
          </a:p>
          <a:p>
            <a:r>
              <a:rPr lang="de-DE" dirty="0">
                <a:hlinkClick r:id="rId2"/>
              </a:rPr>
              <a:t>https://pixabay.com/de/users/3dman_eu-1553824/</a:t>
            </a:r>
            <a:endParaRPr lang="de-DE" dirty="0"/>
          </a:p>
          <a:p>
            <a:endParaRPr lang="de-DE" dirty="0"/>
          </a:p>
          <a:p>
            <a:r>
              <a:rPr lang="de-DE" dirty="0"/>
              <a:t>Zitierweise: </a:t>
            </a:r>
          </a:p>
          <a:p>
            <a:r>
              <a:rPr lang="de-DE" altLang="en-US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innerShdw blurRad="76200" dist="25400" dir="13500000">
                    <a:prstClr val="black">
                      <a:alpha val="40000"/>
                    </a:prstClr>
                  </a:innerShdw>
                </a:effectLst>
              </a:rPr>
              <a:t>3D-Männchen, pixabay.com, Nutzer: 3dman_eu (</a:t>
            </a:r>
            <a:r>
              <a:rPr lang="de-DE" altLang="en-US" dirty="0" err="1">
                <a:solidFill>
                  <a:schemeClr val="tx1">
                    <a:lumMod val="65000"/>
                    <a:lumOff val="35000"/>
                  </a:schemeClr>
                </a:solidFill>
                <a:effectLst>
                  <a:innerShdw blurRad="76200" dist="25400" dir="13500000">
                    <a:prstClr val="black">
                      <a:alpha val="40000"/>
                    </a:prstClr>
                  </a:innerShdw>
                </a:effectLst>
              </a:rPr>
              <a:t>peggy_marco</a:t>
            </a:r>
            <a:r>
              <a:rPr lang="de-DE" altLang="en-US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innerShdw blurRad="76200" dist="25400" dir="13500000">
                    <a:prstClr val="black">
                      <a:alpha val="40000"/>
                    </a:prstClr>
                  </a:innerShdw>
                </a:effectLst>
              </a:rPr>
              <a:t>), </a:t>
            </a:r>
            <a:endParaRPr lang="de-DE" dirty="0"/>
          </a:p>
          <a:p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hlinkClick r:id="rId3"/>
              </a:rPr>
              <a:t>Pixabay License 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(freie </a:t>
            </a: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kom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Nutzung, kein Bildnachweis nötig),</a:t>
            </a:r>
          </a:p>
          <a:p>
            <a:r>
              <a:rPr lang="de-DE" altLang="en-US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innerShdw blurRad="76200" dist="25400" dir="13500000">
                    <a:prstClr val="black">
                      <a:alpha val="40000"/>
                    </a:prstClr>
                  </a:innerShdw>
                </a:effectLst>
              </a:rPr>
              <a:t>Bezug über URL: </a:t>
            </a:r>
            <a:r>
              <a:rPr lang="de-DE" dirty="0">
                <a:hlinkClick r:id="rId2"/>
              </a:rPr>
              <a:t>https://pixabay.com/de/users/3dman_eu-1553824/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endParaRPr lang="de-DE" dirty="0"/>
          </a:p>
          <a:p>
            <a:endParaRPr lang="de-DE" dirty="0"/>
          </a:p>
        </p:txBody>
      </p:sp>
      <p:pic>
        <p:nvPicPr>
          <p:cNvPr id="12" name="Picture 2" descr="Bildergebnis für männchen glühbirne">
            <a:extLst>
              <a:ext uri="{FF2B5EF4-FFF2-40B4-BE49-F238E27FC236}">
                <a16:creationId xmlns:a16="http://schemas.microsoft.com/office/drawing/2014/main" id="{DE5164EF-FE85-4E3A-8867-FD8A692D70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7784" y="2717160"/>
            <a:ext cx="1624862" cy="1624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Ähnliches Foto">
            <a:extLst>
              <a:ext uri="{FF2B5EF4-FFF2-40B4-BE49-F238E27FC236}">
                <a16:creationId xmlns:a16="http://schemas.microsoft.com/office/drawing/2014/main" id="{4C91116B-0764-44B1-AE60-5357388894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051" y="3104399"/>
            <a:ext cx="1237622" cy="1237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Bildergebnis für fragestellung">
            <a:extLst>
              <a:ext uri="{FF2B5EF4-FFF2-40B4-BE49-F238E27FC236}">
                <a16:creationId xmlns:a16="http://schemas.microsoft.com/office/drawing/2014/main" id="{13A08CAC-3092-4A89-B56F-6C53129AF6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9936" y="5378292"/>
            <a:ext cx="897489" cy="1312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Lupe, Ansicht, Kurzsichtigkeit, Brille">
            <a:extLst>
              <a:ext uri="{FF2B5EF4-FFF2-40B4-BE49-F238E27FC236}">
                <a16:creationId xmlns:a16="http://schemas.microsoft.com/office/drawing/2014/main" id="{8B258017-68E5-4752-9184-42EAFAA0EF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300" y="4874055"/>
            <a:ext cx="1816795" cy="18167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Zahnrad, Teamwork, Motor, Maschinerie">
            <a:extLst>
              <a:ext uri="{FF2B5EF4-FFF2-40B4-BE49-F238E27FC236}">
                <a16:creationId xmlns:a16="http://schemas.microsoft.com/office/drawing/2014/main" id="{99F85399-B4E0-4FA5-B483-8B2FD98340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4155" y="5222139"/>
            <a:ext cx="1624863" cy="1624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Lernen, Schule, Lesen, Kinder, SchÃ¼ler">
            <a:extLst>
              <a:ext uri="{FF2B5EF4-FFF2-40B4-BE49-F238E27FC236}">
                <a16:creationId xmlns:a16="http://schemas.microsoft.com/office/drawing/2014/main" id="{A35A874D-1B22-42A0-A445-2E7BBD9AC1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4089" y="5263082"/>
            <a:ext cx="1518774" cy="1518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Satzzeichen, Wort, Sprache, Lernen">
            <a:extLst>
              <a:ext uri="{FF2B5EF4-FFF2-40B4-BE49-F238E27FC236}">
                <a16:creationId xmlns:a16="http://schemas.microsoft.com/office/drawing/2014/main" id="{B92521CB-E065-42B9-8F20-A3C1DA874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0215" y="5156994"/>
            <a:ext cx="1624862" cy="1624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Schule Lehrer Professor SchÃ¼ler Bildung Un">
            <a:extLst>
              <a:ext uri="{FF2B5EF4-FFF2-40B4-BE49-F238E27FC236}">
                <a16:creationId xmlns:a16="http://schemas.microsoft.com/office/drawing/2014/main" id="{F6E8F8A7-98F1-4F45-A0F5-B65FEE30F8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7933" y="5263083"/>
            <a:ext cx="1518773" cy="1518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Lupe, Suchen, Finden, Anschauen, Vergrößern">
            <a:extLst>
              <a:ext uri="{FF2B5EF4-FFF2-40B4-BE49-F238E27FC236}">
                <a16:creationId xmlns:a16="http://schemas.microsoft.com/office/drawing/2014/main" id="{A9404F08-FB8E-4614-BF90-B0CA5111AE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2646" y="3104399"/>
            <a:ext cx="1433574" cy="143357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4" descr="Weiße Männchen, 3D Model, Freigestellt, 3D, Model">
            <a:extLst>
              <a:ext uri="{FF2B5EF4-FFF2-40B4-BE49-F238E27FC236}">
                <a16:creationId xmlns:a16="http://schemas.microsoft.com/office/drawing/2014/main" id="{46A004D2-0C1C-4DEF-B709-D83A724963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8680" y="3101332"/>
            <a:ext cx="1624862" cy="1624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Grafik 30">
            <a:extLst>
              <a:ext uri="{FF2B5EF4-FFF2-40B4-BE49-F238E27FC236}">
                <a16:creationId xmlns:a16="http://schemas.microsoft.com/office/drawing/2014/main" id="{4828609E-8721-4B81-A098-57DAB84AB27C}"/>
              </a:ext>
            </a:extLst>
          </p:cNvPr>
          <p:cNvPicPr>
            <a:picLocks noChangeAspect="1"/>
          </p:cNvPicPr>
          <p:nvPr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930485" y="2683383"/>
            <a:ext cx="2078472" cy="2078472"/>
          </a:xfrm>
          <a:prstGeom prst="rect">
            <a:avLst/>
          </a:prstGeom>
        </p:spPr>
      </p:pic>
      <p:pic>
        <p:nvPicPr>
          <p:cNvPr id="32" name="Grafik 31">
            <a:extLst>
              <a:ext uri="{FF2B5EF4-FFF2-40B4-BE49-F238E27FC236}">
                <a16:creationId xmlns:a16="http://schemas.microsoft.com/office/drawing/2014/main" id="{970915A1-4B43-43A4-9DE7-C87AC452E7EC}"/>
              </a:ext>
            </a:extLst>
          </p:cNvPr>
          <p:cNvPicPr/>
          <p:nvPr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811152" y="2817359"/>
            <a:ext cx="2000464" cy="2010682"/>
          </a:xfrm>
          <a:prstGeom prst="rect">
            <a:avLst/>
          </a:prstGeom>
        </p:spPr>
      </p:pic>
      <p:pic>
        <p:nvPicPr>
          <p:cNvPr id="33" name="Picture 2" descr="Callcenter, Telefon, Service, Hilfe, Anruf, Corporate">
            <a:extLst>
              <a:ext uri="{FF2B5EF4-FFF2-40B4-BE49-F238E27FC236}">
                <a16:creationId xmlns:a16="http://schemas.microsoft.com/office/drawing/2014/main" id="{496CCEB9-5770-4088-80D6-256FD3C3E6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1152" y="719540"/>
            <a:ext cx="2078472" cy="166277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2" descr="Meeting, Treffen, Miteinander, Besprechung, Gemeinsam">
            <a:extLst>
              <a:ext uri="{FF2B5EF4-FFF2-40B4-BE49-F238E27FC236}">
                <a16:creationId xmlns:a16="http://schemas.microsoft.com/office/drawing/2014/main" id="{4CF2C567-307E-4CB2-9823-28EE4F9ACF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5936" y="768831"/>
            <a:ext cx="1793854" cy="1793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80BC8766-7CDE-43B5-B4A8-48B7BFB3022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DC1E638-3F78-4E0D-883A-B278700C48C0}" type="slidenum">
              <a:rPr lang="de-DE" smtClean="0"/>
              <a:pPr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5357129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Larissa-Design">
  <a:themeElements>
    <a:clrScheme name="Benutzerdefiniert 9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A20000"/>
      </a:accent2>
      <a:accent3>
        <a:srgbClr val="7A0000"/>
      </a:accent3>
      <a:accent4>
        <a:srgbClr val="9E0000"/>
      </a:accent4>
      <a:accent5>
        <a:srgbClr val="800000"/>
      </a:accent5>
      <a:accent6>
        <a:srgbClr val="580A00"/>
      </a:accent6>
      <a:hlink>
        <a:srgbClr val="3F3F3F"/>
      </a:hlink>
      <a:folHlink>
        <a:srgbClr val="3F3F3F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>
          <a:solidFill>
            <a:srgbClr val="A50021"/>
          </a:solidFill>
          <a:round/>
          <a:headEnd/>
          <a:tailEnd/>
        </a:ln>
      </a:spPr>
      <a:bodyPr/>
      <a:lstStyle>
        <a:defPPr>
          <a:defRPr dirty="0"/>
        </a:defPPr>
      </a:lstStyle>
    </a:spDef>
  </a:objectDefaults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217</Words>
  <Application>Microsoft Office PowerPoint</Application>
  <PresentationFormat>Benutzerdefiniert</PresentationFormat>
  <Paragraphs>21</Paragraphs>
  <Slides>4</Slides>
  <Notes>0</Notes>
  <HiddenSlides>2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Wingdings</vt:lpstr>
      <vt:lpstr>Larissa-Design</vt:lpstr>
      <vt:lpstr>Piktogramme in Office-Dateien</vt:lpstr>
      <vt:lpstr>Office- Piktogramme</vt:lpstr>
      <vt:lpstr>3D-Männchen</vt:lpstr>
      <vt:lpstr>PowerPoint-Präsentation</vt:lpstr>
    </vt:vector>
  </TitlesOfParts>
  <LinksUpToDate>false</LinksUpToDate>
  <SharedDoc>false</SharedDoc>
  <HyperlinkBase>www.presentationload.com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Präsentation</dc:title>
  <dc:creator>Fehrmann, Raphael</dc:creator>
  <cp:lastModifiedBy>Fehrmann, Raphael</cp:lastModifiedBy>
  <cp:revision>78</cp:revision>
  <dcterms:created xsi:type="dcterms:W3CDTF">2010-05-21T10:35:54Z</dcterms:created>
  <dcterms:modified xsi:type="dcterms:W3CDTF">2019-12-31T14:05:14Z</dcterms:modified>
</cp:coreProperties>
</file>