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2" r:id="rId2"/>
    <p:sldId id="401" r:id="rId3"/>
    <p:sldId id="408" r:id="rId4"/>
    <p:sldId id="919" r:id="rId5"/>
    <p:sldId id="986" r:id="rId6"/>
    <p:sldId id="940" r:id="rId7"/>
    <p:sldId id="947" r:id="rId8"/>
    <p:sldId id="953" r:id="rId9"/>
    <p:sldId id="955" r:id="rId10"/>
    <p:sldId id="949" r:id="rId11"/>
    <p:sldId id="966" r:id="rId12"/>
    <p:sldId id="938" r:id="rId13"/>
    <p:sldId id="970" r:id="rId14"/>
    <p:sldId id="967" r:id="rId15"/>
    <p:sldId id="973" r:id="rId16"/>
    <p:sldId id="974" r:id="rId17"/>
    <p:sldId id="975" r:id="rId18"/>
    <p:sldId id="977" r:id="rId19"/>
    <p:sldId id="983" r:id="rId20"/>
    <p:sldId id="978" r:id="rId21"/>
    <p:sldId id="988" r:id="rId22"/>
    <p:sldId id="427" r:id="rId23"/>
  </p:sldIdLst>
  <p:sldSz cx="12190413" cy="6858000"/>
  <p:notesSz cx="6669088" cy="9926638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47AA5B8-A52F-4475-85B6-BE359D2360CD}">
          <p14:sldIdLst>
            <p14:sldId id="402"/>
            <p14:sldId id="401"/>
            <p14:sldId id="408"/>
          </p14:sldIdLst>
        </p14:section>
        <p14:section name="Impuls" id="{A927CF68-5EF1-4E77-AB99-DDD835F8C0BD}">
          <p14:sldIdLst>
            <p14:sldId id="919"/>
            <p14:sldId id="986"/>
          </p14:sldIdLst>
        </p14:section>
        <p14:section name="Kurzpräsentation" id="{0199723B-799D-49A9-93C7-BE0EEC9B6134}">
          <p14:sldIdLst>
            <p14:sldId id="940"/>
            <p14:sldId id="947"/>
            <p14:sldId id="953"/>
            <p14:sldId id="955"/>
            <p14:sldId id="949"/>
            <p14:sldId id="966"/>
            <p14:sldId id="938"/>
            <p14:sldId id="970"/>
          </p14:sldIdLst>
        </p14:section>
        <p14:section name="Stationsarbeit" id="{1D8627F0-5B18-47CF-B068-EEFF9F85FC9F}">
          <p14:sldIdLst/>
        </p14:section>
        <p14:section name="Didaktik, Abschluss" id="{F97CD215-40C2-4A96-98F6-3834FE1D2D10}">
          <p14:sldIdLst>
            <p14:sldId id="967"/>
            <p14:sldId id="973"/>
            <p14:sldId id="974"/>
            <p14:sldId id="975"/>
            <p14:sldId id="977"/>
            <p14:sldId id="983"/>
            <p14:sldId id="978"/>
            <p14:sldId id="988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668"/>
    <a:srgbClr val="66A300"/>
    <a:srgbClr val="094C74"/>
    <a:srgbClr val="C9C9C9"/>
    <a:srgbClr val="71AE0C"/>
    <a:srgbClr val="B49DBC"/>
    <a:srgbClr val="006E89"/>
    <a:srgbClr val="F9F9F9"/>
    <a:srgbClr val="AFAFA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3D491-1A19-4135-9437-C4026A1FD701}" v="1" dt="2024-09-09T16:18: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8818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2213" y="8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ten Reinhardt" userId="4d724364-00bd-44fe-9f5c-b7431cc5bade" providerId="ADAL" clId="{5543D491-1A19-4135-9437-C4026A1FD701}"/>
    <pc:docChg chg="custSel delSld modSld modSection">
      <pc:chgData name="Carsten Reinhardt" userId="4d724364-00bd-44fe-9f5c-b7431cc5bade" providerId="ADAL" clId="{5543D491-1A19-4135-9437-C4026A1FD701}" dt="2024-09-09T16:29:55.206" v="53" actId="47"/>
      <pc:docMkLst>
        <pc:docMk/>
      </pc:docMkLst>
      <pc:sldChg chg="del">
        <pc:chgData name="Carsten Reinhardt" userId="4d724364-00bd-44fe-9f5c-b7431cc5bade" providerId="ADAL" clId="{5543D491-1A19-4135-9437-C4026A1FD701}" dt="2024-09-09T16:29:29.833" v="49" actId="47"/>
        <pc:sldMkLst>
          <pc:docMk/>
          <pc:sldMk cId="921246359" sldId="469"/>
        </pc:sldMkLst>
      </pc:sldChg>
      <pc:sldChg chg="del">
        <pc:chgData name="Carsten Reinhardt" userId="4d724364-00bd-44fe-9f5c-b7431cc5bade" providerId="ADAL" clId="{5543D491-1A19-4135-9437-C4026A1FD701}" dt="2024-09-09T16:29:33.849" v="51" actId="47"/>
        <pc:sldMkLst>
          <pc:docMk/>
          <pc:sldMk cId="3126407821" sldId="478"/>
        </pc:sldMkLst>
      </pc:sldChg>
      <pc:sldChg chg="del">
        <pc:chgData name="Carsten Reinhardt" userId="4d724364-00bd-44fe-9f5c-b7431cc5bade" providerId="ADAL" clId="{5543D491-1A19-4135-9437-C4026A1FD701}" dt="2024-09-09T16:29:55.206" v="53" actId="47"/>
        <pc:sldMkLst>
          <pc:docMk/>
          <pc:sldMk cId="3147213141" sldId="911"/>
        </pc:sldMkLst>
      </pc:sldChg>
      <pc:sldChg chg="del">
        <pc:chgData name="Carsten Reinhardt" userId="4d724364-00bd-44fe-9f5c-b7431cc5bade" providerId="ADAL" clId="{5543D491-1A19-4135-9437-C4026A1FD701}" dt="2024-09-09T16:24:53.455" v="15" actId="47"/>
        <pc:sldMkLst>
          <pc:docMk/>
          <pc:sldMk cId="2090424383" sldId="914"/>
        </pc:sldMkLst>
      </pc:sldChg>
      <pc:sldChg chg="del">
        <pc:chgData name="Carsten Reinhardt" userId="4d724364-00bd-44fe-9f5c-b7431cc5bade" providerId="ADAL" clId="{5543D491-1A19-4135-9437-C4026A1FD701}" dt="2024-09-09T16:27:31.951" v="41" actId="47"/>
        <pc:sldMkLst>
          <pc:docMk/>
          <pc:sldMk cId="3478377982" sldId="915"/>
        </pc:sldMkLst>
      </pc:sldChg>
      <pc:sldChg chg="del">
        <pc:chgData name="Carsten Reinhardt" userId="4d724364-00bd-44fe-9f5c-b7431cc5bade" providerId="ADAL" clId="{5543D491-1A19-4135-9437-C4026A1FD701}" dt="2024-09-09T16:27:28.546" v="40" actId="47"/>
        <pc:sldMkLst>
          <pc:docMk/>
          <pc:sldMk cId="1526996282" sldId="916"/>
        </pc:sldMkLst>
      </pc:sldChg>
      <pc:sldChg chg="del">
        <pc:chgData name="Carsten Reinhardt" userId="4d724364-00bd-44fe-9f5c-b7431cc5bade" providerId="ADAL" clId="{5543D491-1A19-4135-9437-C4026A1FD701}" dt="2024-09-09T16:29:28.640" v="48" actId="47"/>
        <pc:sldMkLst>
          <pc:docMk/>
          <pc:sldMk cId="2182213866" sldId="929"/>
        </pc:sldMkLst>
      </pc:sldChg>
      <pc:sldChg chg="del">
        <pc:chgData name="Carsten Reinhardt" userId="4d724364-00bd-44fe-9f5c-b7431cc5bade" providerId="ADAL" clId="{5543D491-1A19-4135-9437-C4026A1FD701}" dt="2024-09-09T16:27:24.623" v="39" actId="47"/>
        <pc:sldMkLst>
          <pc:docMk/>
          <pc:sldMk cId="625704710" sldId="934"/>
        </pc:sldMkLst>
      </pc:sldChg>
      <pc:sldChg chg="del">
        <pc:chgData name="Carsten Reinhardt" userId="4d724364-00bd-44fe-9f5c-b7431cc5bade" providerId="ADAL" clId="{5543D491-1A19-4135-9437-C4026A1FD701}" dt="2024-09-09T16:28:15.582" v="45" actId="47"/>
        <pc:sldMkLst>
          <pc:docMk/>
          <pc:sldMk cId="3904252261" sldId="935"/>
        </pc:sldMkLst>
      </pc:sldChg>
      <pc:sldChg chg="del">
        <pc:chgData name="Carsten Reinhardt" userId="4d724364-00bd-44fe-9f5c-b7431cc5bade" providerId="ADAL" clId="{5543D491-1A19-4135-9437-C4026A1FD701}" dt="2024-09-09T16:28:25.517" v="47" actId="47"/>
        <pc:sldMkLst>
          <pc:docMk/>
          <pc:sldMk cId="452616505" sldId="936"/>
        </pc:sldMkLst>
      </pc:sldChg>
      <pc:sldChg chg="del">
        <pc:chgData name="Carsten Reinhardt" userId="4d724364-00bd-44fe-9f5c-b7431cc5bade" providerId="ADAL" clId="{5543D491-1A19-4135-9437-C4026A1FD701}" dt="2024-09-09T16:25:16.394" v="16" actId="47"/>
        <pc:sldMkLst>
          <pc:docMk/>
          <pc:sldMk cId="4135534373" sldId="941"/>
        </pc:sldMkLst>
      </pc:sldChg>
      <pc:sldChg chg="del">
        <pc:chgData name="Carsten Reinhardt" userId="4d724364-00bd-44fe-9f5c-b7431cc5bade" providerId="ADAL" clId="{5543D491-1A19-4135-9437-C4026A1FD701}" dt="2024-09-09T16:24:49.674" v="14" actId="47"/>
        <pc:sldMkLst>
          <pc:docMk/>
          <pc:sldMk cId="3358233559" sldId="945"/>
        </pc:sldMkLst>
      </pc:sldChg>
      <pc:sldChg chg="del">
        <pc:chgData name="Carsten Reinhardt" userId="4d724364-00bd-44fe-9f5c-b7431cc5bade" providerId="ADAL" clId="{5543D491-1A19-4135-9437-C4026A1FD701}" dt="2024-09-09T16:27:19.995" v="37" actId="47"/>
        <pc:sldMkLst>
          <pc:docMk/>
          <pc:sldMk cId="3000024674" sldId="946"/>
        </pc:sldMkLst>
      </pc:sldChg>
      <pc:sldChg chg="del">
        <pc:chgData name="Carsten Reinhardt" userId="4d724364-00bd-44fe-9f5c-b7431cc5bade" providerId="ADAL" clId="{5543D491-1A19-4135-9437-C4026A1FD701}" dt="2024-09-09T16:25:22.184" v="17" actId="47"/>
        <pc:sldMkLst>
          <pc:docMk/>
          <pc:sldMk cId="506244856" sldId="948"/>
        </pc:sldMkLst>
      </pc:sldChg>
      <pc:sldChg chg="del">
        <pc:chgData name="Carsten Reinhardt" userId="4d724364-00bd-44fe-9f5c-b7431cc5bade" providerId="ADAL" clId="{5543D491-1A19-4135-9437-C4026A1FD701}" dt="2024-09-09T16:26:09.362" v="21" actId="47"/>
        <pc:sldMkLst>
          <pc:docMk/>
          <pc:sldMk cId="211453858" sldId="950"/>
        </pc:sldMkLst>
      </pc:sldChg>
      <pc:sldChg chg="del">
        <pc:chgData name="Carsten Reinhardt" userId="4d724364-00bd-44fe-9f5c-b7431cc5bade" providerId="ADAL" clId="{5543D491-1A19-4135-9437-C4026A1FD701}" dt="2024-09-09T16:25:24.364" v="18" actId="47"/>
        <pc:sldMkLst>
          <pc:docMk/>
          <pc:sldMk cId="3122041790" sldId="952"/>
        </pc:sldMkLst>
      </pc:sldChg>
      <pc:sldChg chg="del">
        <pc:chgData name="Carsten Reinhardt" userId="4d724364-00bd-44fe-9f5c-b7431cc5bade" providerId="ADAL" clId="{5543D491-1A19-4135-9437-C4026A1FD701}" dt="2024-09-09T16:25:41.561" v="19" actId="47"/>
        <pc:sldMkLst>
          <pc:docMk/>
          <pc:sldMk cId="3391059039" sldId="956"/>
        </pc:sldMkLst>
      </pc:sldChg>
      <pc:sldChg chg="del">
        <pc:chgData name="Carsten Reinhardt" userId="4d724364-00bd-44fe-9f5c-b7431cc5bade" providerId="ADAL" clId="{5543D491-1A19-4135-9437-C4026A1FD701}" dt="2024-09-09T16:25:45.521" v="20" actId="47"/>
        <pc:sldMkLst>
          <pc:docMk/>
          <pc:sldMk cId="735892528" sldId="957"/>
        </pc:sldMkLst>
      </pc:sldChg>
      <pc:sldChg chg="del">
        <pc:chgData name="Carsten Reinhardt" userId="4d724364-00bd-44fe-9f5c-b7431cc5bade" providerId="ADAL" clId="{5543D491-1A19-4135-9437-C4026A1FD701}" dt="2024-09-09T16:26:11.354" v="23" actId="47"/>
        <pc:sldMkLst>
          <pc:docMk/>
          <pc:sldMk cId="4107333577" sldId="958"/>
        </pc:sldMkLst>
      </pc:sldChg>
      <pc:sldChg chg="del">
        <pc:chgData name="Carsten Reinhardt" userId="4d724364-00bd-44fe-9f5c-b7431cc5bade" providerId="ADAL" clId="{5543D491-1A19-4135-9437-C4026A1FD701}" dt="2024-09-09T16:26:12.357" v="24" actId="47"/>
        <pc:sldMkLst>
          <pc:docMk/>
          <pc:sldMk cId="1342084668" sldId="959"/>
        </pc:sldMkLst>
      </pc:sldChg>
      <pc:sldChg chg="del">
        <pc:chgData name="Carsten Reinhardt" userId="4d724364-00bd-44fe-9f5c-b7431cc5bade" providerId="ADAL" clId="{5543D491-1A19-4135-9437-C4026A1FD701}" dt="2024-09-09T16:26:18.909" v="26" actId="47"/>
        <pc:sldMkLst>
          <pc:docMk/>
          <pc:sldMk cId="1524908822" sldId="961"/>
        </pc:sldMkLst>
      </pc:sldChg>
      <pc:sldChg chg="del">
        <pc:chgData name="Carsten Reinhardt" userId="4d724364-00bd-44fe-9f5c-b7431cc5bade" providerId="ADAL" clId="{5543D491-1A19-4135-9437-C4026A1FD701}" dt="2024-09-09T16:26:19.982" v="27" actId="47"/>
        <pc:sldMkLst>
          <pc:docMk/>
          <pc:sldMk cId="3419098778" sldId="962"/>
        </pc:sldMkLst>
      </pc:sldChg>
      <pc:sldChg chg="del">
        <pc:chgData name="Carsten Reinhardt" userId="4d724364-00bd-44fe-9f5c-b7431cc5bade" providerId="ADAL" clId="{5543D491-1A19-4135-9437-C4026A1FD701}" dt="2024-09-09T16:26:24.752" v="28" actId="47"/>
        <pc:sldMkLst>
          <pc:docMk/>
          <pc:sldMk cId="4066995792" sldId="963"/>
        </pc:sldMkLst>
      </pc:sldChg>
      <pc:sldChg chg="modSp del mod">
        <pc:chgData name="Carsten Reinhardt" userId="4d724364-00bd-44fe-9f5c-b7431cc5bade" providerId="ADAL" clId="{5543D491-1A19-4135-9437-C4026A1FD701}" dt="2024-09-09T16:26:41.633" v="32" actId="47"/>
        <pc:sldMkLst>
          <pc:docMk/>
          <pc:sldMk cId="2029055765" sldId="964"/>
        </pc:sldMkLst>
        <pc:spChg chg="mod">
          <ac:chgData name="Carsten Reinhardt" userId="4d724364-00bd-44fe-9f5c-b7431cc5bade" providerId="ADAL" clId="{5543D491-1A19-4135-9437-C4026A1FD701}" dt="2024-09-09T16:26:33.114" v="30" actId="6549"/>
          <ac:spMkLst>
            <pc:docMk/>
            <pc:sldMk cId="2029055765" sldId="964"/>
            <ac:spMk id="2" creationId="{135EA9DA-3530-4F3F-A2D3-BE198005CDB2}"/>
          </ac:spMkLst>
        </pc:spChg>
        <pc:picChg chg="mod">
          <ac:chgData name="Carsten Reinhardt" userId="4d724364-00bd-44fe-9f5c-b7431cc5bade" providerId="ADAL" clId="{5543D491-1A19-4135-9437-C4026A1FD701}" dt="2024-09-09T16:26:36.378" v="31" actId="1076"/>
          <ac:picMkLst>
            <pc:docMk/>
            <pc:sldMk cId="2029055765" sldId="964"/>
            <ac:picMk id="26" creationId="{71469251-DBBA-41DE-B059-33FCC8678DB9}"/>
          </ac:picMkLst>
        </pc:picChg>
      </pc:sldChg>
      <pc:sldChg chg="del">
        <pc:chgData name="Carsten Reinhardt" userId="4d724364-00bd-44fe-9f5c-b7431cc5bade" providerId="ADAL" clId="{5543D491-1A19-4135-9437-C4026A1FD701}" dt="2024-09-09T16:26:25.709" v="29" actId="47"/>
        <pc:sldMkLst>
          <pc:docMk/>
          <pc:sldMk cId="4038809932" sldId="965"/>
        </pc:sldMkLst>
      </pc:sldChg>
      <pc:sldChg chg="modSp mod">
        <pc:chgData name="Carsten Reinhardt" userId="4d724364-00bd-44fe-9f5c-b7431cc5bade" providerId="ADAL" clId="{5543D491-1A19-4135-9437-C4026A1FD701}" dt="2024-09-09T16:26:48.073" v="34" actId="1076"/>
        <pc:sldMkLst>
          <pc:docMk/>
          <pc:sldMk cId="2690050568" sldId="966"/>
        </pc:sldMkLst>
        <pc:spChg chg="mod">
          <ac:chgData name="Carsten Reinhardt" userId="4d724364-00bd-44fe-9f5c-b7431cc5bade" providerId="ADAL" clId="{5543D491-1A19-4135-9437-C4026A1FD701}" dt="2024-09-09T16:26:44.321" v="33" actId="6549"/>
          <ac:spMkLst>
            <pc:docMk/>
            <pc:sldMk cId="2690050568" sldId="966"/>
            <ac:spMk id="2" creationId="{135EA9DA-3530-4F3F-A2D3-BE198005CDB2}"/>
          </ac:spMkLst>
        </pc:spChg>
        <pc:picChg chg="mod">
          <ac:chgData name="Carsten Reinhardt" userId="4d724364-00bd-44fe-9f5c-b7431cc5bade" providerId="ADAL" clId="{5543D491-1A19-4135-9437-C4026A1FD701}" dt="2024-09-09T16:26:48.073" v="34" actId="1076"/>
          <ac:picMkLst>
            <pc:docMk/>
            <pc:sldMk cId="2690050568" sldId="966"/>
            <ac:picMk id="26" creationId="{71469251-DBBA-41DE-B059-33FCC8678DB9}"/>
          </ac:picMkLst>
        </pc:picChg>
      </pc:sldChg>
      <pc:sldChg chg="del">
        <pc:chgData name="Carsten Reinhardt" userId="4d724364-00bd-44fe-9f5c-b7431cc5bade" providerId="ADAL" clId="{5543D491-1A19-4135-9437-C4026A1FD701}" dt="2024-09-09T16:27:21.486" v="38" actId="47"/>
        <pc:sldMkLst>
          <pc:docMk/>
          <pc:sldMk cId="2008936523" sldId="969"/>
        </pc:sldMkLst>
      </pc:sldChg>
      <pc:sldChg chg="del">
        <pc:chgData name="Carsten Reinhardt" userId="4d724364-00bd-44fe-9f5c-b7431cc5bade" providerId="ADAL" clId="{5543D491-1A19-4135-9437-C4026A1FD701}" dt="2024-09-09T16:26:54.625" v="35" actId="47"/>
        <pc:sldMkLst>
          <pc:docMk/>
          <pc:sldMk cId="2113245606" sldId="971"/>
        </pc:sldMkLst>
      </pc:sldChg>
      <pc:sldChg chg="del">
        <pc:chgData name="Carsten Reinhardt" userId="4d724364-00bd-44fe-9f5c-b7431cc5bade" providerId="ADAL" clId="{5543D491-1A19-4135-9437-C4026A1FD701}" dt="2024-09-09T16:28:17.808" v="46" actId="47"/>
        <pc:sldMkLst>
          <pc:docMk/>
          <pc:sldMk cId="3085586540" sldId="972"/>
        </pc:sldMkLst>
      </pc:sldChg>
      <pc:sldChg chg="del">
        <pc:chgData name="Carsten Reinhardt" userId="4d724364-00bd-44fe-9f5c-b7431cc5bade" providerId="ADAL" clId="{5543D491-1A19-4135-9437-C4026A1FD701}" dt="2024-09-09T16:28:06.268" v="43" actId="47"/>
        <pc:sldMkLst>
          <pc:docMk/>
          <pc:sldMk cId="2305990203" sldId="979"/>
        </pc:sldMkLst>
      </pc:sldChg>
      <pc:sldChg chg="del">
        <pc:chgData name="Carsten Reinhardt" userId="4d724364-00bd-44fe-9f5c-b7431cc5bade" providerId="ADAL" clId="{5543D491-1A19-4135-9437-C4026A1FD701}" dt="2024-09-09T16:28:09.689" v="44" actId="47"/>
        <pc:sldMkLst>
          <pc:docMk/>
          <pc:sldMk cId="2483965614" sldId="980"/>
        </pc:sldMkLst>
      </pc:sldChg>
      <pc:sldChg chg="del">
        <pc:chgData name="Carsten Reinhardt" userId="4d724364-00bd-44fe-9f5c-b7431cc5bade" providerId="ADAL" clId="{5543D491-1A19-4135-9437-C4026A1FD701}" dt="2024-09-09T16:26:10.538" v="22" actId="47"/>
        <pc:sldMkLst>
          <pc:docMk/>
          <pc:sldMk cId="837035220" sldId="981"/>
        </pc:sldMkLst>
      </pc:sldChg>
      <pc:sldChg chg="del">
        <pc:chgData name="Carsten Reinhardt" userId="4d724364-00bd-44fe-9f5c-b7431cc5bade" providerId="ADAL" clId="{5543D491-1A19-4135-9437-C4026A1FD701}" dt="2024-09-09T16:26:14.790" v="25" actId="47"/>
        <pc:sldMkLst>
          <pc:docMk/>
          <pc:sldMk cId="998646776" sldId="982"/>
        </pc:sldMkLst>
      </pc:sldChg>
      <pc:sldChg chg="del">
        <pc:chgData name="Carsten Reinhardt" userId="4d724364-00bd-44fe-9f5c-b7431cc5bade" providerId="ADAL" clId="{5543D491-1A19-4135-9437-C4026A1FD701}" dt="2024-09-09T16:29:31.997" v="50" actId="47"/>
        <pc:sldMkLst>
          <pc:docMk/>
          <pc:sldMk cId="3810655757" sldId="984"/>
        </pc:sldMkLst>
      </pc:sldChg>
      <pc:sldChg chg="del">
        <pc:chgData name="Carsten Reinhardt" userId="4d724364-00bd-44fe-9f5c-b7431cc5bade" providerId="ADAL" clId="{5543D491-1A19-4135-9437-C4026A1FD701}" dt="2024-09-09T16:27:14.030" v="36" actId="47"/>
        <pc:sldMkLst>
          <pc:docMk/>
          <pc:sldMk cId="1399177023" sldId="985"/>
        </pc:sldMkLst>
      </pc:sldChg>
      <pc:sldChg chg="addSp delSp modSp mod">
        <pc:chgData name="Carsten Reinhardt" userId="4d724364-00bd-44fe-9f5c-b7431cc5bade" providerId="ADAL" clId="{5543D491-1A19-4135-9437-C4026A1FD701}" dt="2024-09-09T16:18:48.577" v="13" actId="1076"/>
        <pc:sldMkLst>
          <pc:docMk/>
          <pc:sldMk cId="1398221176" sldId="986"/>
        </pc:sldMkLst>
        <pc:spChg chg="mod">
          <ac:chgData name="Carsten Reinhardt" userId="4d724364-00bd-44fe-9f5c-b7431cc5bade" providerId="ADAL" clId="{5543D491-1A19-4135-9437-C4026A1FD701}" dt="2024-09-09T16:18:06.021" v="9" actId="403"/>
          <ac:spMkLst>
            <pc:docMk/>
            <pc:sldMk cId="1398221176" sldId="986"/>
            <ac:spMk id="12" creationId="{7FD2E32D-5057-49DE-8863-69C483484D52}"/>
          </ac:spMkLst>
        </pc:spChg>
        <pc:picChg chg="add mod">
          <ac:chgData name="Carsten Reinhardt" userId="4d724364-00bd-44fe-9f5c-b7431cc5bade" providerId="ADAL" clId="{5543D491-1A19-4135-9437-C4026A1FD701}" dt="2024-09-09T16:18:48.577" v="13" actId="1076"/>
          <ac:picMkLst>
            <pc:docMk/>
            <pc:sldMk cId="1398221176" sldId="986"/>
            <ac:picMk id="4" creationId="{E2C355B3-C464-396C-7F6E-1CF8FE7898B1}"/>
          </ac:picMkLst>
        </pc:picChg>
        <pc:picChg chg="del">
          <ac:chgData name="Carsten Reinhardt" userId="4d724364-00bd-44fe-9f5c-b7431cc5bade" providerId="ADAL" clId="{5543D491-1A19-4135-9437-C4026A1FD701}" dt="2024-09-09T16:17:05.200" v="1" actId="478"/>
          <ac:picMkLst>
            <pc:docMk/>
            <pc:sldMk cId="1398221176" sldId="986"/>
            <ac:picMk id="13" creationId="{4F3EFAD2-9A6D-4EBE-8710-CD4C023BDD0C}"/>
          </ac:picMkLst>
        </pc:picChg>
      </pc:sldChg>
      <pc:sldChg chg="del">
        <pc:chgData name="Carsten Reinhardt" userId="4d724364-00bd-44fe-9f5c-b7431cc5bade" providerId="ADAL" clId="{5543D491-1A19-4135-9437-C4026A1FD701}" dt="2024-09-09T16:27:55.613" v="42" actId="47"/>
        <pc:sldMkLst>
          <pc:docMk/>
          <pc:sldMk cId="2588231654" sldId="987"/>
        </pc:sldMkLst>
      </pc:sldChg>
      <pc:sldChg chg="del">
        <pc:chgData name="Carsten Reinhardt" userId="4d724364-00bd-44fe-9f5c-b7431cc5bade" providerId="ADAL" clId="{5543D491-1A19-4135-9437-C4026A1FD701}" dt="2024-09-09T16:29:51.190" v="52" actId="47"/>
        <pc:sldMkLst>
          <pc:docMk/>
          <pc:sldMk cId="895051740" sldId="989"/>
        </pc:sldMkLst>
      </pc:sldChg>
      <pc:sldMasterChg chg="delSldLayout">
        <pc:chgData name="Carsten Reinhardt" userId="4d724364-00bd-44fe-9f5c-b7431cc5bade" providerId="ADAL" clId="{5543D491-1A19-4135-9437-C4026A1FD701}" dt="2024-09-09T16:29:29.833" v="49" actId="47"/>
        <pc:sldMasterMkLst>
          <pc:docMk/>
          <pc:sldMasterMk cId="0" sldId="2147483648"/>
        </pc:sldMasterMkLst>
        <pc:sldLayoutChg chg="del">
          <pc:chgData name="Carsten Reinhardt" userId="4d724364-00bd-44fe-9f5c-b7431cc5bade" providerId="ADAL" clId="{5543D491-1A19-4135-9437-C4026A1FD701}" dt="2024-09-09T16:29:29.833" v="49" actId="47"/>
          <pc:sldLayoutMkLst>
            <pc:docMk/>
            <pc:sldMasterMk cId="0" sldId="2147483648"/>
            <pc:sldLayoutMk cId="402668406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09.09.2024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09.09.2024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8ABD73E-93FA-43A3-9AC9-F0F2CA78E5E1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A1D3BD7-C657-485A-9F29-5F4FFC5212CE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BB25666-ED94-4E9C-99F0-50588CE8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09.09.2024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09.09.2024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09.09.2024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9" r:id="rId4"/>
    <p:sldLayoutId id="214748366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nbn-resolving.org/urn:nbn:de:hbz:6-66119584426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12" Type="http://schemas.openxmlformats.org/officeDocument/2006/relationships/image" Target="../media/image26.jpg"/><Relationship Id="rId2" Type="http://schemas.openxmlformats.org/officeDocument/2006/relationships/image" Target="../media/image21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11.sv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11.sv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0.jpe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12" Type="http://schemas.openxmlformats.org/officeDocument/2006/relationships/image" Target="../media/image3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8.jpeg"/><Relationship Id="rId5" Type="http://schemas.openxmlformats.org/officeDocument/2006/relationships/image" Target="../media/image11.svg"/><Relationship Id="rId10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jpg"/><Relationship Id="rId3" Type="http://schemas.openxmlformats.org/officeDocument/2006/relationships/image" Target="../media/image41.sv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43.svg"/><Relationship Id="rId10" Type="http://schemas.openxmlformats.org/officeDocument/2006/relationships/image" Target="../media/image23.png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44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8.png"/><Relationship Id="rId5" Type="http://schemas.openxmlformats.org/officeDocument/2006/relationships/image" Target="../media/image44.svg"/><Relationship Id="rId10" Type="http://schemas.openxmlformats.org/officeDocument/2006/relationships/hyperlink" Target="https://ozoblockly.com/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10" Type="http://schemas.openxmlformats.org/officeDocument/2006/relationships/image" Target="../media/image49.jpeg"/><Relationship Id="rId4" Type="http://schemas.openxmlformats.org/officeDocument/2006/relationships/image" Target="../media/image42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hyperlink" Target="https://www.uni-muenster.de/Lernroboter/video/#ozobo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11.sv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jp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11.sv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6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6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jpg"/><Relationship Id="rId5" Type="http://schemas.openxmlformats.org/officeDocument/2006/relationships/image" Target="../media/image11.sv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Präsentation zur Sitzung 5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Roboter-Erprobung | Der </a:t>
            </a:r>
            <a:r>
              <a:rPr lang="de-DE" altLang="en-US" sz="2000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endParaRPr lang="de-DE" altLang="en-US" sz="2000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8D05D27-0CC3-4008-AFA3-935303BAF429}"/>
              </a:ext>
            </a:extLst>
          </p:cNvPr>
          <p:cNvSpPr txBox="1"/>
          <p:nvPr/>
        </p:nvSpPr>
        <p:spPr>
          <a:xfrm rot="16200000">
            <a:off x="9095414" y="3426982"/>
            <a:ext cx="527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Ansatz und Material nach:</a:t>
            </a:r>
          </a:p>
          <a:p>
            <a:r>
              <a:rPr lang="de-DE" sz="800" dirty="0"/>
              <a:t>Fehrmann, Raphael; Buttler, Juliane Larissa (2019):</a:t>
            </a:r>
          </a:p>
          <a:p>
            <a:r>
              <a:rPr lang="de-DE" sz="800" dirty="0"/>
              <a:t>"Lernroboter in der Grundschule - Der "</a:t>
            </a:r>
            <a:r>
              <a:rPr lang="de-DE" sz="800" dirty="0" err="1"/>
              <a:t>Ozobot</a:t>
            </a:r>
            <a:r>
              <a:rPr lang="de-DE" sz="800" dirty="0"/>
              <a:t>" in der Praxis | Gestaltung einer Einführungsstunde zur Handhabung des "</a:t>
            </a:r>
            <a:r>
              <a:rPr lang="de-DE" sz="800" dirty="0" err="1"/>
              <a:t>Ozobots</a:t>
            </a:r>
            <a:r>
              <a:rPr lang="de-DE" sz="800" dirty="0"/>
              <a:t>" sowie zur Codierung erster Befehlsanweisungen für den Roboter anhand (vorgegebener) Problemstellungen“. Lizenzfreigabe:</a:t>
            </a:r>
            <a:r>
              <a:rPr lang="de-DE" sz="800" dirty="0">
                <a:hlinkClick r:id="rId10"/>
              </a:rPr>
              <a:t> CC BY-SA 4.0</a:t>
            </a:r>
            <a:r>
              <a:rPr lang="de-DE" sz="800" dirty="0"/>
              <a:t>, Ursprungsort: </a:t>
            </a:r>
            <a:r>
              <a:rPr lang="de-DE" sz="800" dirty="0">
                <a:hlinkClick r:id="rId11"/>
              </a:rPr>
              <a:t>https://nbn-resolving.org/urn:nbn:de:hbz:6-66119584426</a:t>
            </a:r>
            <a:r>
              <a:rPr lang="de-DE" sz="800" dirty="0"/>
              <a:t>   </a:t>
            </a:r>
          </a:p>
          <a:p>
            <a:r>
              <a:rPr lang="de-DE" sz="800" dirty="0"/>
              <a:t>Hier: Konzept und Design: ozobot.com , Übersetzung ins Deutsche und Designerweiterung: Raphael Fehrmann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DAF97C-EDAF-4F97-9D4E-2A633E9F47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576" b="9445"/>
          <a:stretch/>
        </p:blipFill>
        <p:spPr>
          <a:xfrm>
            <a:off x="1431667" y="1203842"/>
            <a:ext cx="8498192" cy="55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Kalibrierung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5EA9DA-3530-4F3F-A2D3-BE198005CDB2}"/>
              </a:ext>
            </a:extLst>
          </p:cNvPr>
          <p:cNvSpPr txBox="1"/>
          <p:nvPr/>
        </p:nvSpPr>
        <p:spPr>
          <a:xfrm>
            <a:off x="663903" y="1456948"/>
            <a:ext cx="592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Kalibrierung</a:t>
            </a:r>
          </a:p>
        </p:txBody>
      </p:sp>
      <p:sp>
        <p:nvSpPr>
          <p:cNvPr id="20" name="Gerader Verbinder 7">
            <a:extLst>
              <a:ext uri="{FF2B5EF4-FFF2-40B4-BE49-F238E27FC236}">
                <a16:creationId xmlns:a16="http://schemas.microsoft.com/office/drawing/2014/main" id="{208C059D-0D25-45B2-9C57-C97F766C13B3}"/>
              </a:ext>
            </a:extLst>
          </p:cNvPr>
          <p:cNvSpPr/>
          <p:nvPr/>
        </p:nvSpPr>
        <p:spPr>
          <a:xfrm>
            <a:off x="539998" y="3600001"/>
            <a:ext cx="5471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Gerader Verbinder 8">
            <a:extLst>
              <a:ext uri="{FF2B5EF4-FFF2-40B4-BE49-F238E27FC236}">
                <a16:creationId xmlns:a16="http://schemas.microsoft.com/office/drawing/2014/main" id="{207AAB80-3DA8-484F-AC8E-5528B624917B}"/>
              </a:ext>
            </a:extLst>
          </p:cNvPr>
          <p:cNvSpPr/>
          <p:nvPr/>
        </p:nvSpPr>
        <p:spPr>
          <a:xfrm>
            <a:off x="2952003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66FF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2" name="Gerader Verbinder 9">
            <a:extLst>
              <a:ext uri="{FF2B5EF4-FFF2-40B4-BE49-F238E27FC236}">
                <a16:creationId xmlns:a16="http://schemas.microsoft.com/office/drawing/2014/main" id="{DE20F0F8-A300-466A-94F2-20C491D24962}"/>
              </a:ext>
            </a:extLst>
          </p:cNvPr>
          <p:cNvSpPr/>
          <p:nvPr/>
        </p:nvSpPr>
        <p:spPr>
          <a:xfrm>
            <a:off x="3168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FF33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3" name="Gerader Verbinder 10">
            <a:extLst>
              <a:ext uri="{FF2B5EF4-FFF2-40B4-BE49-F238E27FC236}">
                <a16:creationId xmlns:a16="http://schemas.microsoft.com/office/drawing/2014/main" id="{3E14FF1D-EAF1-49EB-8224-77744F6824EA}"/>
              </a:ext>
            </a:extLst>
          </p:cNvPr>
          <p:cNvSpPr/>
          <p:nvPr/>
        </p:nvSpPr>
        <p:spPr>
          <a:xfrm>
            <a:off x="3384002" y="3600001"/>
            <a:ext cx="21599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CC33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C5380648-B185-4027-8469-BB3E46D8C96E}"/>
              </a:ext>
            </a:extLst>
          </p:cNvPr>
          <p:cNvSpPr/>
          <p:nvPr/>
        </p:nvSpPr>
        <p:spPr>
          <a:xfrm>
            <a:off x="6479996" y="2159995"/>
            <a:ext cx="2880003" cy="2880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26" name="Grafik 25" descr="Warnung">
            <a:extLst>
              <a:ext uri="{FF2B5EF4-FFF2-40B4-BE49-F238E27FC236}">
                <a16:creationId xmlns:a16="http://schemas.microsoft.com/office/drawing/2014/main" id="{71469251-DBBA-41DE-B059-33FCC8678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13201" y="1245595"/>
            <a:ext cx="914400" cy="9144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27D5D73-FD05-45A1-93D8-59D7043EB2BC}"/>
              </a:ext>
            </a:extLst>
          </p:cNvPr>
          <p:cNvSpPr txBox="1"/>
          <p:nvPr/>
        </p:nvSpPr>
        <p:spPr>
          <a:xfrm>
            <a:off x="550360" y="4788871"/>
            <a:ext cx="10643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1.) Drücken des Ein-/Aus-Knopfes, ca. 2 Sekunden lang,</a:t>
            </a:r>
            <a:br>
              <a:rPr lang="de-DE" sz="2000" dirty="0"/>
            </a:br>
            <a:r>
              <a:rPr lang="de-DE" sz="2000" dirty="0"/>
              <a:t>      Bestätigung des </a:t>
            </a:r>
            <a:r>
              <a:rPr lang="de-DE" sz="2000" dirty="0" err="1"/>
              <a:t>Ozobot</a:t>
            </a:r>
            <a:r>
              <a:rPr lang="de-DE" sz="2000" dirty="0"/>
              <a:t>: weißes Blinken</a:t>
            </a:r>
          </a:p>
          <a:p>
            <a:r>
              <a:rPr lang="de-DE" sz="2000" dirty="0"/>
              <a:t>2.) Setzen des </a:t>
            </a:r>
            <a:r>
              <a:rPr lang="de-DE" sz="2000" dirty="0" err="1"/>
              <a:t>Ozobots</a:t>
            </a:r>
            <a:r>
              <a:rPr lang="de-DE" sz="2000" dirty="0"/>
              <a:t> auf den schwarzen Vorlagepunkt, hier dreht er sich und verlässt den Punkt.</a:t>
            </a:r>
          </a:p>
          <a:p>
            <a:r>
              <a:rPr lang="de-DE" sz="2000" dirty="0"/>
              <a:t>3.) Blinkt der </a:t>
            </a:r>
            <a:r>
              <a:rPr lang="de-DE" sz="2000" dirty="0" err="1"/>
              <a:t>Ozobot</a:t>
            </a:r>
            <a:r>
              <a:rPr lang="de-DE" sz="2000" dirty="0"/>
              <a:t> rot: Die Kalibrierung ist fehlgeschlagen, Kalibrierung erneut beginnen.</a:t>
            </a:r>
          </a:p>
          <a:p>
            <a:r>
              <a:rPr lang="de-DE" sz="2000" dirty="0"/>
              <a:t>      Blinkt der </a:t>
            </a:r>
            <a:r>
              <a:rPr lang="de-DE" sz="2000" dirty="0" err="1"/>
              <a:t>Ozobot</a:t>
            </a:r>
            <a:r>
              <a:rPr lang="de-DE" sz="2000" dirty="0"/>
              <a:t> grün: Die Kalibrierung ist geglückt, der </a:t>
            </a:r>
            <a:r>
              <a:rPr lang="de-DE" sz="2000" dirty="0" err="1"/>
              <a:t>Ozobot</a:t>
            </a:r>
            <a:r>
              <a:rPr lang="de-DE" sz="2000" dirty="0"/>
              <a:t> kann nun die Linien verfolgen.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B748AD5-6AD8-48EC-A0FF-16E4E27E08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8761719" y="2644667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Grafik 27" descr="Feuerwerk">
            <a:extLst>
              <a:ext uri="{FF2B5EF4-FFF2-40B4-BE49-F238E27FC236}">
                <a16:creationId xmlns:a16="http://schemas.microsoft.com/office/drawing/2014/main" id="{9FF93A6E-962D-4233-BCBB-5A150DE4C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99161" y="2125785"/>
            <a:ext cx="914400" cy="914400"/>
          </a:xfrm>
          <a:prstGeom prst="rect">
            <a:avLst/>
          </a:prstGeom>
        </p:spPr>
      </p:pic>
      <p:pic>
        <p:nvPicPr>
          <p:cNvPr id="29" name="Grafik 28" descr="Feuerwerk">
            <a:extLst>
              <a:ext uri="{FF2B5EF4-FFF2-40B4-BE49-F238E27FC236}">
                <a16:creationId xmlns:a16="http://schemas.microsoft.com/office/drawing/2014/main" id="{B0C5A79F-7C8A-43C6-B726-19D3C762F1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56430" y="3280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8223535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Probieren Sie in Kleingruppen (3 Personen) die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aus!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Zeichnen Sie hierzu Linien und verwenden Sie die Codes! Viel Spaß!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i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währenddessen: Aufbau der Stationen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B3D5D8A-214D-402E-A427-999FB17E768D}"/>
              </a:ext>
            </a:extLst>
          </p:cNvPr>
          <p:cNvSpPr/>
          <p:nvPr/>
        </p:nvSpPr>
        <p:spPr bwMode="gray">
          <a:xfrm rot="163927">
            <a:off x="8587396" y="1831113"/>
            <a:ext cx="3160347" cy="35490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outerShdw blurRad="88900" dist="25400" dir="7800000" algn="tl" rotWithShape="0">
              <a:prstClr val="black">
                <a:alpha val="35000"/>
              </a:prstClr>
            </a:outerShdw>
          </a:effectLst>
        </p:spPr>
        <p:txBody>
          <a:bodyPr lIns="143986" tIns="143986" rIns="191981" bIns="95990" rtlCol="0" anchor="ctr"/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Material pro Gruppe: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</a:t>
            </a:r>
            <a:r>
              <a:rPr lang="de-DE" sz="20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Evo oder Bit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Codevorlage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Kalibrierungskarte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 Satz Stifte (Bitte diese Stifte verwenden!)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A3-Papier</a:t>
            </a:r>
          </a:p>
        </p:txBody>
      </p:sp>
      <p:pic>
        <p:nvPicPr>
          <p:cNvPr id="21" name="Picture 6" descr="Tessafilm_5">
            <a:extLst>
              <a:ext uri="{FF2B5EF4-FFF2-40B4-BE49-F238E27FC236}">
                <a16:creationId xmlns:a16="http://schemas.microsoft.com/office/drawing/2014/main" id="{B148DF16-C653-4B9F-8D78-FB2474CA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75725" t="1588" b="90588"/>
          <a:stretch>
            <a:fillRect/>
          </a:stretch>
        </p:blipFill>
        <p:spPr bwMode="auto">
          <a:xfrm rot="21164889">
            <a:off x="10337698" y="1558520"/>
            <a:ext cx="824757" cy="438905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3EE599-B8C7-46D2-8BD7-85FAAA58B0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r="2103" b="10496"/>
          <a:stretch/>
        </p:blipFill>
        <p:spPr>
          <a:xfrm>
            <a:off x="555930" y="2491373"/>
            <a:ext cx="7172482" cy="32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9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54EED7D-8DCF-406D-BD85-A26D7570BCBE}"/>
              </a:ext>
            </a:extLst>
          </p:cNvPr>
          <p:cNvSpPr/>
          <p:nvPr/>
        </p:nvSpPr>
        <p:spPr>
          <a:xfrm>
            <a:off x="10547878" y="6140769"/>
            <a:ext cx="996422" cy="3440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sz="1600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E00994-8ED7-4B81-86BD-0D9109CEFAD8}"/>
              </a:ext>
            </a:extLst>
          </p:cNvPr>
          <p:cNvSpPr/>
          <p:nvPr/>
        </p:nvSpPr>
        <p:spPr>
          <a:xfrm>
            <a:off x="10547878" y="6484838"/>
            <a:ext cx="996422" cy="3440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sz="1600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Aktoren</a:t>
            </a:r>
            <a:endParaRPr lang="de-DE" sz="1400" dirty="0">
              <a:solidFill>
                <a:srgbClr val="66A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5A3F38-3122-4621-9E22-A66A90599FE3}"/>
              </a:ext>
            </a:extLst>
          </p:cNvPr>
          <p:cNvSpPr/>
          <p:nvPr/>
        </p:nvSpPr>
        <p:spPr>
          <a:xfrm>
            <a:off x="6640128" y="6236750"/>
            <a:ext cx="380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Einschaltknopf leuchtet rot, </a:t>
            </a:r>
            <a:b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wenn der </a:t>
            </a:r>
            <a:r>
              <a:rPr lang="de-DE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Ozobot</a:t>
            </a:r>
            <a:r>
              <a:rPr 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aufgeladen werden muss!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6CB1AAE-79E9-4E4A-991A-2CCB5131A732}"/>
              </a:ext>
            </a:extLst>
          </p:cNvPr>
          <p:cNvSpPr/>
          <p:nvPr/>
        </p:nvSpPr>
        <p:spPr>
          <a:xfrm>
            <a:off x="6271099" y="1370741"/>
            <a:ext cx="217315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Einschaltknopf (links)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4A5EA2-8946-4365-83D9-1B5AD421A641}"/>
              </a:ext>
            </a:extLst>
          </p:cNvPr>
          <p:cNvSpPr/>
          <p:nvPr/>
        </p:nvSpPr>
        <p:spPr>
          <a:xfrm>
            <a:off x="8542155" y="1300813"/>
            <a:ext cx="351631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Farbsensor</a:t>
            </a: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(Leiste unten, </a:t>
            </a:r>
          </a:p>
          <a:p>
            <a:pPr algn="ctr">
              <a:lnSpc>
                <a:spcPct val="107000"/>
              </a:lnSpc>
            </a:pP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de-DE" dirty="0">
                <a:solidFill>
                  <a:srgbClr val="094C74"/>
                </a:solidFill>
              </a:rPr>
              <a:t>Sensoren zur Linienverfolgung</a:t>
            </a: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779AD78-4643-40CA-A08C-B74488A0D3DC}"/>
              </a:ext>
            </a:extLst>
          </p:cNvPr>
          <p:cNvSpPr/>
          <p:nvPr/>
        </p:nvSpPr>
        <p:spPr>
          <a:xfrm>
            <a:off x="398690" y="1231949"/>
            <a:ext cx="210859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Front-LEDs (Kranz)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44EE92-18D5-4C49-9A58-1469A7A9B5BC}"/>
              </a:ext>
            </a:extLst>
          </p:cNvPr>
          <p:cNvSpPr/>
          <p:nvPr/>
        </p:nvSpPr>
        <p:spPr>
          <a:xfrm>
            <a:off x="1055214" y="1581321"/>
            <a:ext cx="17653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Farb-LED (oben)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A21E32F-E724-4AD3-8C31-1DCF4D3ADC5C}"/>
              </a:ext>
            </a:extLst>
          </p:cNvPr>
          <p:cNvSpPr/>
          <p:nvPr/>
        </p:nvSpPr>
        <p:spPr>
          <a:xfrm>
            <a:off x="161950" y="5431127"/>
            <a:ext cx="6092825" cy="136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„Hindernis-“/Näherungssensor </a:t>
            </a:r>
            <a:b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(Infrarot, vorne und hinten, nur beim Evo) </a:t>
            </a:r>
            <a:br>
              <a:rPr lang="de-DE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i="1" dirty="0">
                <a:solidFill>
                  <a:srgbClr val="094C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(ermöglicht die Verwendung mehrerer Bots auf einem Spielfeld / Abbremsen sowie den Übergang in die Dreidimensionalität / insb. im App-Einsatz, Informationen hierzu später)</a:t>
            </a:r>
            <a:endParaRPr lang="de-DE" i="1" dirty="0">
              <a:solidFill>
                <a:srgbClr val="094C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B61AB9A-146F-40F4-9142-61A60768B485}"/>
              </a:ext>
            </a:extLst>
          </p:cNvPr>
          <p:cNvSpPr/>
          <p:nvPr/>
        </p:nvSpPr>
        <p:spPr>
          <a:xfrm>
            <a:off x="2502782" y="1196801"/>
            <a:ext cx="263853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Micro-USB-Anschluss zum Aufladen (hinten)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02DD0CE-FBB2-4A0B-A256-1635098C018F}"/>
              </a:ext>
            </a:extLst>
          </p:cNvPr>
          <p:cNvSpPr/>
          <p:nvPr/>
        </p:nvSpPr>
        <p:spPr>
          <a:xfrm>
            <a:off x="6313800" y="5169664"/>
            <a:ext cx="474700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(nicht sichtbar) mit Reifen und Fahrwerk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FAF9B47-C388-4297-998D-6C72C3AE73D4}"/>
              </a:ext>
            </a:extLst>
          </p:cNvPr>
          <p:cNvSpPr/>
          <p:nvPr/>
        </p:nvSpPr>
        <p:spPr>
          <a:xfrm>
            <a:off x="9461812" y="5543615"/>
            <a:ext cx="239591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Batterie (nicht sichtbar)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7B045E7-C0B9-4C1B-8B06-2BB055D6C8D6}"/>
              </a:ext>
            </a:extLst>
          </p:cNvPr>
          <p:cNvSpPr/>
          <p:nvPr/>
        </p:nvSpPr>
        <p:spPr>
          <a:xfrm>
            <a:off x="6313800" y="5856109"/>
            <a:ext cx="308898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Mini-Computer (nicht sichtbar)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0CF3C3F-E5A8-4E1C-90E8-8A5C52E64674}"/>
              </a:ext>
            </a:extLst>
          </p:cNvPr>
          <p:cNvGrpSpPr/>
          <p:nvPr/>
        </p:nvGrpSpPr>
        <p:grpSpPr>
          <a:xfrm>
            <a:off x="445961" y="2085292"/>
            <a:ext cx="11284945" cy="2954565"/>
            <a:chOff x="-731993" y="1551247"/>
            <a:chExt cx="12310383" cy="3223039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28C231F-A28F-4094-A5EB-BE8210029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1" t="25596" r="27482" b="25383"/>
            <a:stretch/>
          </p:blipFill>
          <p:spPr>
            <a:xfrm>
              <a:off x="8443011" y="1551248"/>
              <a:ext cx="3135379" cy="322303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4C34B87-E551-495F-9F3A-8A362AEEA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8" t="26501" r="26684" b="26501"/>
            <a:stretch/>
          </p:blipFill>
          <p:spPr>
            <a:xfrm>
              <a:off x="5172544" y="1551247"/>
              <a:ext cx="3270468" cy="3223038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6A1B59A-7A3B-4BC4-B154-664C3A827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1" t="23846" r="24810" b="23846"/>
            <a:stretch/>
          </p:blipFill>
          <p:spPr>
            <a:xfrm>
              <a:off x="2195474" y="1551248"/>
              <a:ext cx="3135379" cy="3214647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C94A4DE-E0FB-4037-8A8C-E7F804B0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5" t="26658" r="28347" b="26346"/>
            <a:stretch/>
          </p:blipFill>
          <p:spPr>
            <a:xfrm>
              <a:off x="-731993" y="1551247"/>
              <a:ext cx="3035855" cy="322303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570A3811-3809-49EE-8E4D-54936A53DA1D}"/>
              </a:ext>
            </a:extLst>
          </p:cNvPr>
          <p:cNvSpPr/>
          <p:nvPr/>
        </p:nvSpPr>
        <p:spPr>
          <a:xfrm>
            <a:off x="5400850" y="5532383"/>
            <a:ext cx="3840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de-DE" b="1" dirty="0">
                <a:solidFill>
                  <a:srgbClr val="66A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Lautsprecher (nicht sichtbar)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BBD4279-E6B7-4F92-A10B-AE3A7D1FE5AB}"/>
              </a:ext>
            </a:extLst>
          </p:cNvPr>
          <p:cNvCxnSpPr>
            <a:cxnSpLocks/>
          </p:cNvCxnSpPr>
          <p:nvPr/>
        </p:nvCxnSpPr>
        <p:spPr>
          <a:xfrm>
            <a:off x="650792" y="1636770"/>
            <a:ext cx="561275" cy="1677930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58A399B-1256-4F2C-A2FF-05A86D4C16F1}"/>
              </a:ext>
            </a:extLst>
          </p:cNvPr>
          <p:cNvCxnSpPr>
            <a:cxnSpLocks/>
          </p:cNvCxnSpPr>
          <p:nvPr/>
        </p:nvCxnSpPr>
        <p:spPr>
          <a:xfrm>
            <a:off x="1908955" y="1922008"/>
            <a:ext cx="0" cy="689138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1BF0D950-DBD5-48D8-8E0C-99B71E6B852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822050" y="1868716"/>
            <a:ext cx="627501" cy="1445984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FAC37935-3D28-48EB-9470-225776CC2D3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357679" y="1746293"/>
            <a:ext cx="559195" cy="1539483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49141332-AC08-4F0F-89AC-B34CF4CBF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300312" y="1972728"/>
            <a:ext cx="55410" cy="1648050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9950D70F-F5BF-44B1-8209-1ACCA2CF81B4}"/>
              </a:ext>
            </a:extLst>
          </p:cNvPr>
          <p:cNvCxnSpPr>
            <a:cxnSpLocks/>
          </p:cNvCxnSpPr>
          <p:nvPr/>
        </p:nvCxnSpPr>
        <p:spPr>
          <a:xfrm>
            <a:off x="1055214" y="4200892"/>
            <a:ext cx="547111" cy="1217536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10140AA8-D8F7-490A-AF4A-735153C55DF1}"/>
              </a:ext>
            </a:extLst>
          </p:cNvPr>
          <p:cNvCxnSpPr>
            <a:cxnSpLocks/>
          </p:cNvCxnSpPr>
          <p:nvPr/>
        </p:nvCxnSpPr>
        <p:spPr>
          <a:xfrm flipH="1">
            <a:off x="1602326" y="4200892"/>
            <a:ext cx="539747" cy="1217536"/>
          </a:xfrm>
          <a:prstGeom prst="line">
            <a:avLst/>
          </a:prstGeom>
          <a:ln>
            <a:solidFill>
              <a:srgbClr val="5F26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DB7EB10E-8CE7-422B-A125-E98587C4B809}"/>
              </a:ext>
            </a:extLst>
          </p:cNvPr>
          <p:cNvSpPr txBox="1"/>
          <p:nvPr/>
        </p:nvSpPr>
        <p:spPr>
          <a:xfrm rot="16200000">
            <a:off x="11059095" y="5734501"/>
            <a:ext cx="193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Fotos: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1300509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4357E2-B447-4466-9BC7-7FC2682FA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454"/>
          <a:stretch/>
        </p:blipFill>
        <p:spPr>
          <a:xfrm rot="10612856">
            <a:off x="1211580" y="4586266"/>
            <a:ext cx="4059528" cy="182896"/>
          </a:xfrm>
          <a:prstGeom prst="rect">
            <a:avLst/>
          </a:prstGeom>
        </p:spPr>
      </p:pic>
      <p:pic>
        <p:nvPicPr>
          <p:cNvPr id="3074" name="Picture 2" descr="Bildergebnis für blockly ozobot">
            <a:extLst>
              <a:ext uri="{FF2B5EF4-FFF2-40B4-BE49-F238E27FC236}">
                <a16:creationId xmlns:a16="http://schemas.microsoft.com/office/drawing/2014/main" id="{03311FF4-A756-4829-9B2A-799EF0BBE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10059" r="31257" b="32740"/>
          <a:stretch/>
        </p:blipFill>
        <p:spPr bwMode="auto">
          <a:xfrm>
            <a:off x="6204280" y="2983007"/>
            <a:ext cx="3001679" cy="17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blockly ozobot">
            <a:extLst>
              <a:ext uri="{FF2B5EF4-FFF2-40B4-BE49-F238E27FC236}">
                <a16:creationId xmlns:a16="http://schemas.microsoft.com/office/drawing/2014/main" id="{F87294ED-A7BC-448B-8525-F599429A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87" y="4743736"/>
            <a:ext cx="3799366" cy="19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B601D3-CD4F-4FE8-A21E-3304ADF7B5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1521003" y="3429000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22FC6E8-1CBA-4326-BF5B-9586BF10313F}"/>
              </a:ext>
            </a:extLst>
          </p:cNvPr>
          <p:cNvSpPr/>
          <p:nvPr/>
        </p:nvSpPr>
        <p:spPr bwMode="auto">
          <a:xfrm>
            <a:off x="311271" y="2476499"/>
            <a:ext cx="11665139" cy="470133"/>
          </a:xfrm>
          <a:prstGeom prst="roundRect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7786BC3-2655-4143-9027-C675FE9529A5}"/>
              </a:ext>
            </a:extLst>
          </p:cNvPr>
          <p:cNvSpPr txBox="1"/>
          <p:nvPr/>
        </p:nvSpPr>
        <p:spPr>
          <a:xfrm>
            <a:off x="381341" y="1406380"/>
            <a:ext cx="11665139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Programmiermöglichkeiten: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1.) einmalige, direkte Programmierung per Liniencodierung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2.) manuelle, dauerhafte Programmierung per App /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Blockly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(Programmübertragung auf den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686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BBFEB3-3BCB-45B3-9B0E-4B515C0B1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450" y="1779498"/>
            <a:ext cx="10735643" cy="5025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1F4F14-A644-4308-AA1A-B48B5935F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774" y="1793756"/>
            <a:ext cx="2619741" cy="7335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97A422-CDAF-472E-9F4E-12C4BF9B74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32" y="3726037"/>
            <a:ext cx="2141410" cy="11887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001203-8299-4602-ADB7-F8E4CC0B687E}"/>
              </a:ext>
            </a:extLst>
          </p:cNvPr>
          <p:cNvSpPr txBox="1"/>
          <p:nvPr/>
        </p:nvSpPr>
        <p:spPr>
          <a:xfrm>
            <a:off x="2008802" y="4901999"/>
            <a:ext cx="285312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umfassender </a:t>
            </a:r>
            <a:r>
              <a:rPr lang="de-DE" sz="1600" b="1" dirty="0"/>
              <a:t>Bausteinkatalog</a:t>
            </a:r>
            <a:r>
              <a:rPr lang="de-DE" sz="1600" dirty="0"/>
              <a:t>, </a:t>
            </a:r>
          </a:p>
          <a:p>
            <a:pPr algn="ctr"/>
            <a:r>
              <a:rPr lang="de-DE" sz="1600" dirty="0"/>
              <a:t>farblich gegliedert, </a:t>
            </a:r>
          </a:p>
          <a:p>
            <a:pPr algn="ctr"/>
            <a:r>
              <a:rPr lang="de-DE" sz="1600" dirty="0"/>
              <a:t>teilw. fachspeifische Module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0089FF7-E709-4B85-9F8F-4931357E3A43}"/>
              </a:ext>
            </a:extLst>
          </p:cNvPr>
          <p:cNvSpPr txBox="1"/>
          <p:nvPr/>
        </p:nvSpPr>
        <p:spPr>
          <a:xfrm>
            <a:off x="218429" y="2189142"/>
            <a:ext cx="2956035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versch. </a:t>
            </a:r>
            <a:r>
              <a:rPr lang="de-DE" sz="1600" b="1" dirty="0"/>
              <a:t>Niveaustufen</a:t>
            </a:r>
            <a:r>
              <a:rPr lang="de-DE" sz="1600" dirty="0"/>
              <a:t> wählbar</a:t>
            </a:r>
          </a:p>
        </p:txBody>
      </p:sp>
    </p:spTree>
    <p:extLst>
      <p:ext uri="{BB962C8B-B14F-4D97-AF65-F5344CB8AC3E}">
        <p14:creationId xmlns:p14="http://schemas.microsoft.com/office/powerpoint/2010/main" val="2104024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BBFEB3-3BCB-45B3-9B0E-4B515C0B1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450" y="1779498"/>
            <a:ext cx="10735643" cy="5025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1F4F14-A644-4308-AA1A-B48B5935F0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7774" y="1793756"/>
            <a:ext cx="2619741" cy="7335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97A422-CDAF-472E-9F4E-12C4BF9B74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32" y="3726037"/>
            <a:ext cx="2141410" cy="11887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001203-8299-4602-ADB7-F8E4CC0B687E}"/>
              </a:ext>
            </a:extLst>
          </p:cNvPr>
          <p:cNvSpPr txBox="1"/>
          <p:nvPr/>
        </p:nvSpPr>
        <p:spPr>
          <a:xfrm>
            <a:off x="1183614" y="4097249"/>
            <a:ext cx="285312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Programmübertragung</a:t>
            </a:r>
            <a:r>
              <a:rPr lang="de-DE" sz="1600" dirty="0"/>
              <a:t> auf den Evo durch Anhalten des </a:t>
            </a:r>
            <a:r>
              <a:rPr lang="de-DE" sz="1600" dirty="0" err="1"/>
              <a:t>Ozobots</a:t>
            </a:r>
            <a:r>
              <a:rPr lang="de-DE" sz="1600" dirty="0"/>
              <a:t> an den Bildschirm / das Tablet (visuelle Übertragung durch Farbcodes, die vom Farbsensor eingelesen werden)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D9EE5A7-200F-4B09-83DA-1D17B295BADC}"/>
              </a:ext>
            </a:extLst>
          </p:cNvPr>
          <p:cNvSpPr txBox="1"/>
          <p:nvPr/>
        </p:nvSpPr>
        <p:spPr>
          <a:xfrm>
            <a:off x="5169019" y="2442802"/>
            <a:ext cx="7021394" cy="280076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Programmierblöcke</a:t>
            </a:r>
            <a:r>
              <a:rPr lang="de-DE" sz="1600" dirty="0"/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teils bebildert (keine Lesekompetenz nötig),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auf höherem Niveau mit Text versehen (zzt. nur EN, DE soll folgen)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err="1"/>
              <a:t>Blockly</a:t>
            </a:r>
            <a:r>
              <a:rPr lang="de-DE" sz="1600" dirty="0"/>
              <a:t>-Code-Editor mit grafischen Blöcken unterstützt algorithmisches Denken, Umsetzung per Drag &amp; Drop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Syntaxfehler werden vermieden, </a:t>
            </a:r>
          </a:p>
          <a:p>
            <a:r>
              <a:rPr lang="de-DE" sz="1600" dirty="0"/>
              <a:t>     „Es passen nur diejenigen Blöcke in-/aneinander, deren Ausführung Sinn ergibt.“</a:t>
            </a:r>
          </a:p>
          <a:p>
            <a:r>
              <a:rPr lang="de-DE" sz="1600" dirty="0"/>
              <a:t>          (Bsp.: „Setze Geschwindigkeit auf [30] mm/s.“ </a:t>
            </a:r>
          </a:p>
          <a:p>
            <a:r>
              <a:rPr lang="de-DE" sz="1600" dirty="0"/>
              <a:t>                 &gt; kann zusammengefügt werden)</a:t>
            </a:r>
          </a:p>
          <a:p>
            <a:r>
              <a:rPr lang="de-DE" sz="1600" dirty="0"/>
              <a:t>          (Bsp.: „Setze Geschwindigkeit auf [rot leuchten] mm/s.“ </a:t>
            </a:r>
          </a:p>
          <a:p>
            <a:r>
              <a:rPr lang="de-DE" sz="1600" dirty="0"/>
              <a:t>                 &gt; kann nicht zusammengefügt werden, da Farbe nicht zu </a:t>
            </a:r>
            <a:r>
              <a:rPr lang="de-DE" sz="1600" dirty="0" err="1"/>
              <a:t>Geschw</a:t>
            </a:r>
            <a:r>
              <a:rPr lang="de-DE" sz="1600" dirty="0"/>
              <a:t>. passt)</a:t>
            </a:r>
          </a:p>
        </p:txBody>
      </p:sp>
    </p:spTree>
    <p:extLst>
      <p:ext uri="{BB962C8B-B14F-4D97-AF65-F5344CB8AC3E}">
        <p14:creationId xmlns:p14="http://schemas.microsoft.com/office/powerpoint/2010/main" val="695425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Apps und mehr – Die Weboberfläche OzoBlockly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68320" y="1471721"/>
            <a:ext cx="3368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Screeenshots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aus: https://ozoblockly.com/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AB82DD-DF2E-4CF1-BEDF-B5F7440B47D1}"/>
              </a:ext>
            </a:extLst>
          </p:cNvPr>
          <p:cNvSpPr/>
          <p:nvPr/>
        </p:nvSpPr>
        <p:spPr>
          <a:xfrm>
            <a:off x="668320" y="1203843"/>
            <a:ext cx="1107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Bedienung per Weboberfläche (</a:t>
            </a:r>
            <a:r>
              <a:rPr lang="de-DE" sz="2000" b="1" dirty="0">
                <a:hlinkClick r:id="rId10"/>
              </a:rPr>
              <a:t>https://ozoblockly.com/</a:t>
            </a:r>
            <a:r>
              <a:rPr lang="de-DE" sz="2000" b="1" dirty="0"/>
              <a:t>, </a:t>
            </a:r>
            <a:r>
              <a:rPr lang="de-DE" sz="2000" b="1" dirty="0">
                <a:solidFill>
                  <a:srgbClr val="C00000"/>
                </a:solidFill>
              </a:rPr>
              <a:t>nur in Verwendung mit dem </a:t>
            </a:r>
            <a:r>
              <a:rPr lang="de-DE" sz="2000" b="1" dirty="0" err="1">
                <a:solidFill>
                  <a:srgbClr val="C00000"/>
                </a:solidFill>
              </a:rPr>
              <a:t>Ozobot</a:t>
            </a:r>
            <a:r>
              <a:rPr lang="de-DE" sz="2000" b="1" dirty="0">
                <a:solidFill>
                  <a:srgbClr val="C00000"/>
                </a:solidFill>
              </a:rPr>
              <a:t> Evo!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2AE60-144D-4A60-BFE7-C75887A65F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210" t="11188" r="9422" b="26360"/>
          <a:stretch/>
        </p:blipFill>
        <p:spPr>
          <a:xfrm>
            <a:off x="2330604" y="2884787"/>
            <a:ext cx="6958361" cy="32173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8CA5726-C256-455B-B32F-D469516B7BAB}"/>
              </a:ext>
            </a:extLst>
          </p:cNvPr>
          <p:cNvSpPr txBox="1"/>
          <p:nvPr/>
        </p:nvSpPr>
        <p:spPr>
          <a:xfrm>
            <a:off x="668320" y="2110344"/>
            <a:ext cx="367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 „Square </a:t>
            </a:r>
            <a:r>
              <a:rPr lang="de-DE" b="1" dirty="0" err="1"/>
              <a:t>walk</a:t>
            </a:r>
            <a:r>
              <a:rPr lang="de-DE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7195427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D295FF-1C3B-42F4-80D1-04059A793435}"/>
              </a:ext>
            </a:extLst>
          </p:cNvPr>
          <p:cNvSpPr/>
          <p:nvPr/>
        </p:nvSpPr>
        <p:spPr>
          <a:xfrm>
            <a:off x="311271" y="1291553"/>
            <a:ext cx="11554327" cy="374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Anmerkungen zum Einsatz</a:t>
            </a:r>
          </a:p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 err="1"/>
              <a:t>Ozobot</a:t>
            </a:r>
            <a:r>
              <a:rPr lang="de-DE" sz="2000" dirty="0"/>
              <a:t> ermöglicht Einsatz auf verschiedenen Niveaustufen 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1257300" lvl="2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94C74"/>
                </a:solidFill>
              </a:rPr>
              <a:t>1.) einmalige, direkte Programmierung per Liniencodierung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Differenzierungsmöglichkeit über Anzahl und Schwierigkeitsgrad der Codes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1257300" lvl="2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94C74"/>
                </a:solidFill>
              </a:rPr>
              <a:t>2.) manuelle, dauerhafte Programmierung per App / </a:t>
            </a:r>
            <a:r>
              <a:rPr lang="de-DE" sz="2000" dirty="0" err="1">
                <a:solidFill>
                  <a:srgbClr val="094C74"/>
                </a:solidFill>
              </a:rPr>
              <a:t>Blockly</a:t>
            </a:r>
            <a:r>
              <a:rPr lang="de-DE" sz="2000" dirty="0">
                <a:solidFill>
                  <a:srgbClr val="094C74"/>
                </a:solidFill>
              </a:rPr>
              <a:t> (Programmübertragung)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Differenzierungsmöglichkeit über Niveaustufen im </a:t>
            </a:r>
            <a:r>
              <a:rPr lang="de-DE" sz="2000" dirty="0" err="1"/>
              <a:t>Blockly</a:t>
            </a:r>
            <a:r>
              <a:rPr lang="de-DE" sz="2000" dirty="0"/>
              <a:t> (Anzahl und Umfang der Blöcke)</a:t>
            </a:r>
          </a:p>
          <a:p>
            <a:pPr marL="1714500" lvl="3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Differenzierungsmöglichkeit über Anwendungskontext</a:t>
            </a:r>
          </a:p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1465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D295FF-1C3B-42F4-80D1-04059A793435}"/>
              </a:ext>
            </a:extLst>
          </p:cNvPr>
          <p:cNvSpPr/>
          <p:nvPr/>
        </p:nvSpPr>
        <p:spPr>
          <a:xfrm>
            <a:off x="311271" y="1291553"/>
            <a:ext cx="11554327" cy="374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600"/>
              </a:lnSpc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Anmerkungen zum Einsatz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 err="1"/>
              <a:t>Ozobot</a:t>
            </a:r>
            <a:r>
              <a:rPr lang="de-DE" sz="2000" dirty="0"/>
              <a:t> ermöglicht Wahrnehmungsschulung (im Umgang mit den Materialien / Bsp.: Fotobox, Umgang mit Licht; Umgang mit Stickern / leichtes Aufkleben; räumliche Wahrnehmung etc.)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Einsatz in verschiedenen Schulstufen als besonders positiv hervorzuheben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Didaktisch umfassender Einsatz möglich, bspw.: </a:t>
            </a:r>
          </a:p>
          <a:p>
            <a:pPr lvl="1">
              <a:lnSpc>
                <a:spcPts val="2600"/>
              </a:lnSpc>
            </a:pPr>
            <a:r>
              <a:rPr lang="de-DE" sz="2000" dirty="0"/>
              <a:t>      Fotobox bietet vielfältige Förderung in den Bereichen Kreativität und Differenzierung </a:t>
            </a:r>
          </a:p>
          <a:p>
            <a:pPr lvl="1">
              <a:lnSpc>
                <a:spcPts val="2600"/>
              </a:lnSpc>
            </a:pPr>
            <a:r>
              <a:rPr lang="de-DE" sz="2000" dirty="0"/>
              <a:t>      (Kurven dürfen nicht zu eng gezeichnet werden, Coden von Kreuzungen ist nötig etc.)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Wichtig: präzises Zeichnen nötig, ansonsten Frustration</a:t>
            </a:r>
          </a:p>
          <a:p>
            <a:pPr marL="800100" lvl="1" indent="-342900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Aufladung ca. 30 Minuten für 2-3 Schulstunden</a:t>
            </a:r>
          </a:p>
          <a:p>
            <a:pPr marL="342900" lvl="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722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32677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5: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Erprobung –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endParaRPr lang="de-DE" altLang="en-US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441100" y="1751317"/>
            <a:ext cx="1639726" cy="1559512"/>
            <a:chOff x="4770248" y="1565016"/>
            <a:chExt cx="3919725" cy="3727975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21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47899" y="2628362"/>
              <a:ext cx="3598806" cy="176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Bitte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stellen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Sie</a:t>
              </a:r>
              <a:endParaRPr lang="en-US" sz="1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4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Gruppentische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Danke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97D5FF3A-C9FC-4999-9191-4520570330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17463" r="17463" b="17463"/>
          <a:stretch/>
        </p:blipFill>
        <p:spPr>
          <a:xfrm>
            <a:off x="5958081" y="1535371"/>
            <a:ext cx="3467806" cy="346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BD4C967-A6D0-4A21-9D32-391E9BF85862}"/>
              </a:ext>
            </a:extLst>
          </p:cNvPr>
          <p:cNvSpPr txBox="1"/>
          <p:nvPr/>
        </p:nvSpPr>
        <p:spPr>
          <a:xfrm>
            <a:off x="10359483" y="144965"/>
            <a:ext cx="1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Ozobot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D295FF-1C3B-42F4-80D1-04059A793435}"/>
              </a:ext>
            </a:extLst>
          </p:cNvPr>
          <p:cNvSpPr/>
          <p:nvPr/>
        </p:nvSpPr>
        <p:spPr>
          <a:xfrm>
            <a:off x="311271" y="1414217"/>
            <a:ext cx="8088498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Materialidee: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Hilfestellungen / Erste-Hilfe-Box anlegen mit Codes, Regeln, Tipps, Plexiglasplatte für die Sensoren-Ansicht von unten (s.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Deutsch-/Englischunterricht zum Thema Literatur: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Geschichten erzählen mit dem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Idee: mit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Etherpad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(literarisch-inhaltliche) Geschichte für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schreiben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Roboter läuft themenspezifischen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Parcour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an jeder erreichten Station wird die Geschichte weitererzählt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Matheunterricht: 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lang ist die Strecke? Vergleich zweier verschnörkelter Strecken auf Basis der benötigten Zeit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Wahrscheinlichkeiten am Beispiel der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-Linienkreuzungen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79E182-D5A5-44C5-A538-0981C9AEF5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69" y="1558420"/>
            <a:ext cx="3357698" cy="424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61320D7-F6BF-4A0A-BDBC-13F6BA47ADFA}"/>
              </a:ext>
            </a:extLst>
          </p:cNvPr>
          <p:cNvSpPr txBox="1"/>
          <p:nvPr/>
        </p:nvSpPr>
        <p:spPr>
          <a:xfrm>
            <a:off x="9924203" y="6396688"/>
            <a:ext cx="193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296094539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16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0166" y="238125"/>
            <a:ext cx="11541125" cy="617538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/>
              <a:t>Inhaltsverzeichnis</a:t>
            </a:r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CC3805-4711-45C4-AEBF-9850204DB148}"/>
              </a:ext>
            </a:extLst>
          </p:cNvPr>
          <p:cNvGrpSpPr/>
          <p:nvPr/>
        </p:nvGrpSpPr>
        <p:grpSpPr>
          <a:xfrm>
            <a:off x="324814" y="1439069"/>
            <a:ext cx="11540785" cy="3360738"/>
            <a:chOff x="324814" y="1439069"/>
            <a:chExt cx="11540785" cy="3360738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9F98EAE-AAF8-4CA5-83AA-79CAF4AC1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8615" y="1441334"/>
              <a:ext cx="708448" cy="725487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100000">
                  <a:srgbClr val="AFAFAF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hangingPunct="0"/>
              <a:endParaRPr lang="de-DE" altLang="de-DE" sz="2800" b="1" noProof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052ED78-F089-4F15-B572-BA3762FA3D2B}"/>
                </a:ext>
              </a:extLst>
            </p:cNvPr>
            <p:cNvGrpSpPr/>
            <p:nvPr/>
          </p:nvGrpSpPr>
          <p:grpSpPr>
            <a:xfrm>
              <a:off x="324814" y="1439069"/>
              <a:ext cx="11540785" cy="3360738"/>
              <a:chOff x="324814" y="1728278"/>
              <a:chExt cx="11540785" cy="3360738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8357977-80E4-4C1D-BA9B-51089514F6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4814" y="2606166"/>
                <a:ext cx="708448" cy="725487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00000">
                    <a:srgbClr val="AFAFAF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algn="ctr" defTabSz="801688" eaLnBrk="0" hangingPunct="0"/>
                <a:endParaRPr lang="de-DE" altLang="de-DE" sz="28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gray">
              <a:xfrm>
                <a:off x="1037062" y="2606166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pPr>
                  <a:lnSpc>
                    <a:spcPct val="95000"/>
                  </a:lnSpc>
                  <a:spcAft>
                    <a:spcPts val="400"/>
                  </a:spcAft>
                  <a:buClr>
                    <a:srgbClr val="969696"/>
                  </a:buClr>
                </a:pPr>
                <a:r>
                  <a:rPr lang="de-DE" altLang="en-US" sz="2400" dirty="0">
                    <a:solidFill>
                      <a:srgbClr val="080808"/>
                    </a:solidFill>
                  </a:rPr>
                  <a:t>Kurzpräsentation des </a:t>
                </a:r>
                <a:r>
                  <a:rPr lang="de-DE" altLang="en-US" sz="2400" dirty="0" err="1">
                    <a:solidFill>
                      <a:srgbClr val="080808"/>
                    </a:solidFill>
                  </a:rPr>
                  <a:t>Ozobots</a:t>
                </a:r>
                <a:endParaRPr lang="de-DE" altLang="de-DE" sz="24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Rectangle 3"/>
              <p:cNvSpPr>
                <a:spLocks noChangeArrowheads="1"/>
              </p:cNvSpPr>
              <p:nvPr/>
            </p:nvSpPr>
            <p:spPr bwMode="gray">
              <a:xfrm>
                <a:off x="1037062" y="1728278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r>
                  <a:rPr lang="de-DE" altLang="en-US" sz="2400" dirty="0">
                    <a:solidFill>
                      <a:srgbClr val="080808"/>
                    </a:solidFill>
                  </a:rPr>
                  <a:t>Impuls</a:t>
                </a:r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328613" y="3485641"/>
                <a:ext cx="11536984" cy="725487"/>
                <a:chOff x="328613" y="3313113"/>
                <a:chExt cx="11536984" cy="725487"/>
              </a:xfrm>
            </p:grpSpPr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gray">
                <a:xfrm>
                  <a:off x="328613" y="3313113"/>
                  <a:ext cx="708448" cy="725487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4"/>
                <p:cNvSpPr>
                  <a:spLocks noChangeArrowheads="1"/>
                </p:cNvSpPr>
                <p:nvPr/>
              </p:nvSpPr>
              <p:spPr bwMode="gray">
                <a:xfrm>
                  <a:off x="1037062" y="3313113"/>
                  <a:ext cx="10828535" cy="72548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r>
                    <a:rPr lang="de-DE" altLang="en-US" sz="2400" dirty="0">
                      <a:solidFill>
                        <a:srgbClr val="080808"/>
                      </a:solidFill>
                    </a:rPr>
                    <a:t>Stationsarbeit</a:t>
                  </a:r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>
                <a:off x="328613" y="4365116"/>
                <a:ext cx="11536986" cy="723900"/>
                <a:chOff x="328613" y="4192588"/>
                <a:chExt cx="11536986" cy="723900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gray">
                <a:xfrm>
                  <a:off x="328613" y="4192588"/>
                  <a:ext cx="708450" cy="723900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gray">
                <a:xfrm>
                  <a:off x="1037062" y="4192588"/>
                  <a:ext cx="10828537" cy="723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pPr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969696"/>
                    </a:buClr>
                  </a:pPr>
                  <a:r>
                    <a:rPr lang="de-DE" altLang="de-DE" sz="2400" noProof="1">
                      <a:solidFill>
                        <a:srgbClr val="080808"/>
                      </a:solidFill>
                    </a:rPr>
                    <a:t>Einordnung des Roboters in die Theorie, didaktische Reflexion</a:t>
                  </a:r>
                  <a:endParaRPr lang="de-DE" altLang="de-DE" sz="2400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EBB6276-3A01-415E-9131-6FB09293CE02}"/>
              </a:ext>
            </a:extLst>
          </p:cNvPr>
          <p:cNvGrpSpPr/>
          <p:nvPr/>
        </p:nvGrpSpPr>
        <p:grpSpPr>
          <a:xfrm flipV="1">
            <a:off x="250166" y="727869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2A5517B-954E-4C2C-92E0-8E5CEB7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E925C23-820A-4A70-8B83-5568DFB8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fik 5" descr="Roboter">
            <a:extLst>
              <a:ext uri="{FF2B5EF4-FFF2-40B4-BE49-F238E27FC236}">
                <a16:creationId xmlns:a16="http://schemas.microsoft.com/office/drawing/2014/main" id="{9C6A2EF9-46B6-4473-867F-DA33ACC2A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15" y="2306735"/>
            <a:ext cx="723900" cy="723900"/>
          </a:xfrm>
          <a:prstGeom prst="rect">
            <a:avLst/>
          </a:prstGeom>
        </p:spPr>
      </p:pic>
      <p:pic>
        <p:nvPicPr>
          <p:cNvPr id="8" name="Grafik 7" descr="Glühbirne und Zahnrad">
            <a:extLst>
              <a:ext uri="{FF2B5EF4-FFF2-40B4-BE49-F238E27FC236}">
                <a16:creationId xmlns:a16="http://schemas.microsoft.com/office/drawing/2014/main" id="{A164022F-FA95-4ECA-8890-A87190F67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615" y="4065685"/>
            <a:ext cx="723900" cy="723900"/>
          </a:xfrm>
          <a:prstGeom prst="rect">
            <a:avLst/>
          </a:prstGeom>
        </p:spPr>
      </p:pic>
      <p:pic>
        <p:nvPicPr>
          <p:cNvPr id="12" name="Grafik 11" descr="Besprechung">
            <a:extLst>
              <a:ext uri="{FF2B5EF4-FFF2-40B4-BE49-F238E27FC236}">
                <a16:creationId xmlns:a16="http://schemas.microsoft.com/office/drawing/2014/main" id="{D0B2F00A-0BA3-4030-B408-8907970108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615" y="3230623"/>
            <a:ext cx="723900" cy="723900"/>
          </a:xfrm>
          <a:prstGeom prst="rect">
            <a:avLst/>
          </a:prstGeom>
        </p:spPr>
      </p:pic>
      <p:pic>
        <p:nvPicPr>
          <p:cNvPr id="16" name="Grafik 15" descr="Gedankenblase">
            <a:extLst>
              <a:ext uri="{FF2B5EF4-FFF2-40B4-BE49-F238E27FC236}">
                <a16:creationId xmlns:a16="http://schemas.microsoft.com/office/drawing/2014/main" id="{67AE407B-EB1E-4920-BEDB-0F129EEF57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615" y="1428847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Impuls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054CCA-22FB-4E8E-9720-D636F1CD153C}"/>
              </a:ext>
            </a:extLst>
          </p:cNvPr>
          <p:cNvSpPr txBox="1"/>
          <p:nvPr/>
        </p:nvSpPr>
        <p:spPr>
          <a:xfrm>
            <a:off x="669073" y="1447068"/>
            <a:ext cx="3880624" cy="198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/>
              <a:t>Bitte </a:t>
            </a:r>
            <a:r>
              <a:rPr lang="de-DE" sz="2100" b="1" dirty="0"/>
              <a:t>beobachten Sie genau!</a:t>
            </a:r>
          </a:p>
          <a:p>
            <a:pPr>
              <a:lnSpc>
                <a:spcPct val="150000"/>
              </a:lnSpc>
            </a:pPr>
            <a:r>
              <a:rPr lang="de-DE" sz="2100" dirty="0"/>
              <a:t>Welche </a:t>
            </a:r>
            <a:r>
              <a:rPr lang="de-DE" sz="2100" b="1" dirty="0"/>
              <a:t>Funktionsweisen</a:t>
            </a:r>
            <a:r>
              <a:rPr lang="de-DE" sz="2100" dirty="0"/>
              <a:t> des Roboters können Sie beobachten?</a:t>
            </a:r>
          </a:p>
          <a:p>
            <a:pPr>
              <a:lnSpc>
                <a:spcPct val="150000"/>
              </a:lnSpc>
            </a:pPr>
            <a:r>
              <a:rPr lang="de-DE" sz="2100" dirty="0"/>
              <a:t>Können Sie diese </a:t>
            </a:r>
            <a:r>
              <a:rPr lang="de-DE" sz="2100" b="1" dirty="0"/>
              <a:t>begründen</a:t>
            </a:r>
            <a:r>
              <a:rPr lang="de-DE" sz="21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6440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Impuls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B24EA2CE-A49F-439F-B8A0-001F9EA00A9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8689" y="1448347"/>
            <a:ext cx="914400" cy="914400"/>
          </a:xfrm>
          <a:prstGeom prst="rect">
            <a:avLst/>
          </a:prstGeom>
        </p:spPr>
      </p:pic>
      <p:sp>
        <p:nvSpPr>
          <p:cNvPr id="12" name="Textfeld 5">
            <a:extLst>
              <a:ext uri="{FF2B5EF4-FFF2-40B4-BE49-F238E27FC236}">
                <a16:creationId xmlns:a16="http://schemas.microsoft.com/office/drawing/2014/main" id="{7FD2E32D-5057-49DE-8863-69C483484D52}"/>
              </a:ext>
            </a:extLst>
          </p:cNvPr>
          <p:cNvSpPr txBox="1"/>
          <p:nvPr/>
        </p:nvSpPr>
        <p:spPr>
          <a:xfrm>
            <a:off x="3382493" y="1573340"/>
            <a:ext cx="6858635" cy="743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Ozobot</a:t>
            </a:r>
            <a:r>
              <a:rPr lang="de-DE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Unterricht: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https://www.uni-muenster.de/Lernroboter/video/#ozobot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C355B3-C464-396C-7F6E-1CF8FE7898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4322" y="2636712"/>
            <a:ext cx="5595447" cy="33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1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Programmiermöglichkeiten: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1.) einmalige, direkte Programmierung per Liniencodierung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2.) manuelle, dauerhafte Programmierung per App /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Blockly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(Programmübertragung auf den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4357E2-B447-4466-9BC7-7FC2682FA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454"/>
          <a:stretch/>
        </p:blipFill>
        <p:spPr>
          <a:xfrm rot="10612856">
            <a:off x="1211580" y="4586266"/>
            <a:ext cx="4059528" cy="182896"/>
          </a:xfrm>
          <a:prstGeom prst="rect">
            <a:avLst/>
          </a:prstGeom>
        </p:spPr>
      </p:pic>
      <p:pic>
        <p:nvPicPr>
          <p:cNvPr id="3074" name="Picture 2" descr="Bildergebnis für blockly ozobot">
            <a:extLst>
              <a:ext uri="{FF2B5EF4-FFF2-40B4-BE49-F238E27FC236}">
                <a16:creationId xmlns:a16="http://schemas.microsoft.com/office/drawing/2014/main" id="{03311FF4-A756-4829-9B2A-799EF0BBE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10059" r="31257" b="32740"/>
          <a:stretch/>
        </p:blipFill>
        <p:spPr bwMode="auto">
          <a:xfrm>
            <a:off x="6204280" y="2983007"/>
            <a:ext cx="3001679" cy="17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blockly ozobot">
            <a:extLst>
              <a:ext uri="{FF2B5EF4-FFF2-40B4-BE49-F238E27FC236}">
                <a16:creationId xmlns:a16="http://schemas.microsoft.com/office/drawing/2014/main" id="{F87294ED-A7BC-448B-8525-F599429A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87" y="4743736"/>
            <a:ext cx="3799366" cy="19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AB601D3-CD4F-4FE8-A21E-3304ADF7B5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1521003" y="3429000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60B0FBD-19C7-4E32-BC77-EA0451111302}"/>
              </a:ext>
            </a:extLst>
          </p:cNvPr>
          <p:cNvSpPr/>
          <p:nvPr/>
        </p:nvSpPr>
        <p:spPr bwMode="auto">
          <a:xfrm>
            <a:off x="485567" y="1884556"/>
            <a:ext cx="11380031" cy="599553"/>
          </a:xfrm>
          <a:prstGeom prst="roundRect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07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6F8BE43F-6750-43AE-BD66-06E4B0176F98}"/>
              </a:ext>
            </a:extLst>
          </p:cNvPr>
          <p:cNvSpPr/>
          <p:nvPr/>
        </p:nvSpPr>
        <p:spPr>
          <a:xfrm>
            <a:off x="539998" y="225407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A478CAE-7D5D-4CF4-BF7C-7BFB35C720C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7541998" y="135407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19ED1BC9-02A7-4852-A63D-0D7D61CB3A6B}"/>
              </a:ext>
            </a:extLst>
          </p:cNvPr>
          <p:cNvSpPr/>
          <p:nvPr/>
        </p:nvSpPr>
        <p:spPr>
          <a:xfrm>
            <a:off x="1259997" y="2614070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FB7872-CD3A-481A-A2CA-55E5D31FB99D}"/>
              </a:ext>
            </a:extLst>
          </p:cNvPr>
          <p:cNvSpPr txBox="1"/>
          <p:nvPr/>
        </p:nvSpPr>
        <p:spPr>
          <a:xfrm>
            <a:off x="539998" y="3289113"/>
            <a:ext cx="11414184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Ozobot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verfolgt (im Standardmodus) die Linien. 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Algorithmus / Wenn-Dann-Regel (mit Schüler*innen zu erarbeiten): </a:t>
            </a:r>
            <a:b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„Wenn Du auf eine Linie triffst, dann folge ihr bis zum Ende.“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41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Kreuzungsverhalten: </a:t>
            </a:r>
          </a:p>
          <a:p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A8D18D-77F6-45A0-BBEC-4109B995960A}"/>
              </a:ext>
            </a:extLst>
          </p:cNvPr>
          <p:cNvSpPr/>
          <p:nvPr/>
        </p:nvSpPr>
        <p:spPr>
          <a:xfrm>
            <a:off x="536447" y="4809711"/>
            <a:ext cx="60928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Wenn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Du an eine Kreuzung kommst, </a:t>
            </a:r>
          </a:p>
          <a:p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</a:t>
            </a: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dann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wähle zufällig eine Richtung                    </a:t>
            </a:r>
          </a:p>
          <a:p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 </a:t>
            </a:r>
            <a:r>
              <a:rPr lang="de-DE" sz="200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</a:t>
            </a:r>
            <a:r>
              <a:rPr lang="de-DE" sz="20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folge dieser Linie weiter.“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841EC2C-004C-427D-8061-9B35459D71D5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6431267" y="3729193"/>
            <a:ext cx="1561582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5956903" y="3939096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1B948A7-603A-40D0-A29D-31AE12A1AA7A}"/>
              </a:ext>
            </a:extLst>
          </p:cNvPr>
          <p:cNvCxnSpPr>
            <a:cxnSpLocks/>
          </p:cNvCxnSpPr>
          <p:nvPr/>
        </p:nvCxnSpPr>
        <p:spPr>
          <a:xfrm flipV="1">
            <a:off x="6414875" y="2386361"/>
            <a:ext cx="0" cy="13428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7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Ozobot - Liniencodierung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sp>
        <p:nvSpPr>
          <p:cNvPr id="21" name="Gerader Verbinder 9">
            <a:extLst>
              <a:ext uri="{FF2B5EF4-FFF2-40B4-BE49-F238E27FC236}">
                <a16:creationId xmlns:a16="http://schemas.microsoft.com/office/drawing/2014/main" id="{D95B82FE-888C-4E0F-A9D1-7743E44D3BF2}"/>
              </a:ext>
            </a:extLst>
          </p:cNvPr>
          <p:cNvSpPr/>
          <p:nvPr/>
        </p:nvSpPr>
        <p:spPr>
          <a:xfrm>
            <a:off x="311271" y="3729192"/>
            <a:ext cx="611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 cap="flat">
            <a:solidFill>
              <a:srgbClr val="094C74"/>
            </a:solidFill>
            <a:prstDash val="solid"/>
            <a:miter/>
            <a:tailEnd type="arrow"/>
          </a:ln>
        </p:spPr>
        <p:txBody>
          <a:bodyPr vert="horz" wrap="none" lIns="107999" tIns="63002" rIns="107999" bIns="63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0" name="Gerader Verbinder 7">
            <a:extLst>
              <a:ext uri="{FF2B5EF4-FFF2-40B4-BE49-F238E27FC236}">
                <a16:creationId xmlns:a16="http://schemas.microsoft.com/office/drawing/2014/main" id="{3E4B0F90-C924-4ED9-8012-705BB97B4592}"/>
              </a:ext>
            </a:extLst>
          </p:cNvPr>
          <p:cNvSpPr/>
          <p:nvPr/>
        </p:nvSpPr>
        <p:spPr>
          <a:xfrm>
            <a:off x="149266" y="3429000"/>
            <a:ext cx="88200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Gerader Verbinder 9">
            <a:extLst>
              <a:ext uri="{FF2B5EF4-FFF2-40B4-BE49-F238E27FC236}">
                <a16:creationId xmlns:a16="http://schemas.microsoft.com/office/drawing/2014/main" id="{85FE9A9F-E7DD-4A88-8625-9409B561A334}"/>
              </a:ext>
            </a:extLst>
          </p:cNvPr>
          <p:cNvSpPr/>
          <p:nvPr/>
        </p:nvSpPr>
        <p:spPr>
          <a:xfrm>
            <a:off x="6629272" y="1268996"/>
            <a:ext cx="0" cy="43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79999" cap="flat">
            <a:solidFill>
              <a:srgbClr val="000000"/>
            </a:solidFill>
            <a:prstDash val="solid"/>
            <a:miter/>
          </a:ln>
        </p:spPr>
        <p:txBody>
          <a:bodyPr vert="horz" wrap="none" lIns="179999" tIns="135002" rIns="179999" bIns="135002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1CBCA7C-60F7-4BC0-BB57-EF5546E46707}"/>
              </a:ext>
            </a:extLst>
          </p:cNvPr>
          <p:cNvSpPr txBox="1"/>
          <p:nvPr/>
        </p:nvSpPr>
        <p:spPr>
          <a:xfrm>
            <a:off x="311271" y="4355680"/>
            <a:ext cx="1141418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Beeinflussung des Fahrverhaltens an Kreuzungen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Code „blau-rot-grün“: </a:t>
            </a:r>
          </a:p>
          <a:p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Fahre an der nächsten Kreuzung rechts!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D3D14-DF94-4A2D-ABF1-A5A998A420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9060" y="3337552"/>
            <a:ext cx="743776" cy="182896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99F8980-C98A-464A-BA24-57E81BB9306B}"/>
              </a:ext>
            </a:extLst>
          </p:cNvPr>
          <p:cNvCxnSpPr>
            <a:cxnSpLocks/>
          </p:cNvCxnSpPr>
          <p:nvPr/>
        </p:nvCxnSpPr>
        <p:spPr>
          <a:xfrm>
            <a:off x="6414875" y="3729193"/>
            <a:ext cx="0" cy="13805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4C3E6A42-7DE3-4E8C-89E7-82CA07E47A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22899" t="23262" r="26704" b="21301"/>
          <a:stretch>
            <a:fillRect/>
          </a:stretch>
        </p:blipFill>
        <p:spPr>
          <a:xfrm flipH="1">
            <a:off x="311271" y="2529002"/>
            <a:ext cx="1638001" cy="1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19953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1610</Words>
  <Application>Microsoft Office PowerPoint</Application>
  <PresentationFormat>Benutzerdefiniert</PresentationFormat>
  <Paragraphs>221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Verdana</vt:lpstr>
      <vt:lpstr>Wingdings</vt:lpstr>
      <vt:lpstr>Larissa-Design</vt:lpstr>
      <vt:lpstr>PowerPoint-Präsentation</vt:lpstr>
      <vt:lpstr>PowerPoint-Präsentation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Carsten Reinhardt</cp:lastModifiedBy>
  <cp:revision>364</cp:revision>
  <dcterms:created xsi:type="dcterms:W3CDTF">2010-05-21T10:35:54Z</dcterms:created>
  <dcterms:modified xsi:type="dcterms:W3CDTF">2024-09-09T16:30:02Z</dcterms:modified>
</cp:coreProperties>
</file>